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57.png" ContentType="image/png"/>
  <Override PartName="/ppt/media/image1.png" ContentType="image/png"/>
  <Override PartName="/ppt/media/image298.png" ContentType="image/png"/>
  <Override PartName="/ppt/media/image9.png" ContentType="image/png"/>
  <Override PartName="/ppt/media/image75.png" ContentType="image/png"/>
  <Override PartName="/ppt/media/image304.png" ContentType="image/png"/>
  <Override PartName="/ppt/media/image299.png" ContentType="image/png"/>
  <Override PartName="/ppt/media/image2.png" ContentType="image/png"/>
  <Override PartName="/ppt/media/image58.png" ContentType="image/png"/>
  <Override PartName="/ppt/media/image130.png" ContentType="image/png"/>
  <Override PartName="/ppt/media/image3.png" ContentType="image/png"/>
  <Override PartName="/ppt/media/image131.png" ContentType="image/png"/>
  <Override PartName="/ppt/media/image59.png" ContentType="image/png"/>
  <Override PartName="/ppt/media/image6.jpeg" ContentType="image/jpeg"/>
  <Override PartName="/ppt/media/image21.png" ContentType="image/png"/>
  <Override PartName="/ppt/media/image541.png" ContentType="image/png"/>
  <Override PartName="/ppt/media/image70.png" ContentType="image/png"/>
  <Override PartName="/ppt/media/image4.png" ContentType="image/png"/>
  <Override PartName="/ppt/media/image300.png" ContentType="image/png"/>
  <Override PartName="/ppt/media/image71.png" ContentType="image/png"/>
  <Override PartName="/ppt/media/image5.png" ContentType="image/png"/>
  <Override PartName="/ppt/media/image302.png" ContentType="image/png"/>
  <Override PartName="/ppt/media/image73.png" ContentType="image/png"/>
  <Override PartName="/ppt/media/image7.png" ContentType="image/png"/>
  <Override PartName="/ppt/media/image303.png" ContentType="image/png"/>
  <Override PartName="/ppt/media/image74.png" ContentType="image/png"/>
  <Override PartName="/ppt/media/image8.png" ContentType="image/png"/>
  <Override PartName="/ppt/media/image10.jpeg" ContentType="image/jpeg"/>
  <Override PartName="/ppt/media/image56.png" ContentType="image/png"/>
  <Override PartName="/ppt/media/image66.png" ContentType="image/png"/>
  <Override PartName="/ppt/media/image11.jpeg" ContentType="image/jpeg"/>
  <Override PartName="/ppt/media/image305.png" ContentType="image/png"/>
  <Override PartName="/ppt/media/image76.png" ContentType="image/png"/>
  <Override PartName="/ppt/media/image12.jpeg" ContentType="image/jpeg"/>
  <Override PartName="/ppt/media/image13.png" ContentType="image/png"/>
  <Override PartName="/ppt/media/image533.png" ContentType="image/png"/>
  <Override PartName="/ppt/media/image14.png" ContentType="image/png"/>
  <Override PartName="/ppt/media/image534.png" ContentType="image/png"/>
  <Override PartName="/ppt/media/image15.png" ContentType="image/png"/>
  <Override PartName="/ppt/media/image535.png" ContentType="image/png"/>
  <Override PartName="/ppt/media/image16.png" ContentType="image/png"/>
  <Override PartName="/ppt/media/image536.png" ContentType="image/png"/>
  <Override PartName="/ppt/media/image380.png" ContentType="image/png"/>
  <Override PartName="/ppt/media/image17.png" ContentType="image/png"/>
  <Override PartName="/ppt/media/image537.png" ContentType="image/png"/>
  <Override PartName="/ppt/media/image381.png" ContentType="image/png"/>
  <Override PartName="/ppt/media/image18.png" ContentType="image/png"/>
  <Override PartName="/ppt/media/image538.png" ContentType="image/png"/>
  <Override PartName="/ppt/media/image382.png" ContentType="image/png"/>
  <Override PartName="/ppt/media/image19.png" ContentType="image/png"/>
  <Override PartName="/ppt/media/image539.png" ContentType="image/png"/>
  <Override PartName="/ppt/media/image20.png" ContentType="image/png"/>
  <Override PartName="/ppt/media/image342.jpeg" ContentType="image/jpeg"/>
  <Override PartName="/ppt/media/image22.png" ContentType="image/png"/>
  <Override PartName="/ppt/media/image542.png" ContentType="image/png"/>
  <Override PartName="/ppt/media/image23.png" ContentType="image/png"/>
  <Override PartName="/ppt/media/image543.png" ContentType="image/png"/>
  <Override PartName="/ppt/media/image24.png" ContentType="image/png"/>
  <Override PartName="/ppt/media/image544.png" ContentType="image/png"/>
  <Override PartName="/ppt/media/image25.png" ContentType="image/png"/>
  <Override PartName="/ppt/media/image545.png" ContentType="image/png"/>
  <Override PartName="/ppt/media/image26.png" ContentType="image/png"/>
  <Override PartName="/ppt/media/image546.png" ContentType="image/png"/>
  <Override PartName="/ppt/media/image547.png" ContentType="image/png"/>
  <Override PartName="/ppt/media/image27.png" ContentType="image/png"/>
  <Override PartName="/ppt/media/image390.png" ContentType="image/png"/>
  <Override PartName="/ppt/media/image548.png" ContentType="image/png"/>
  <Override PartName="/ppt/media/image28.png" ContentType="image/png"/>
  <Override PartName="/ppt/media/image100.png" ContentType="image/png"/>
  <Override PartName="/ppt/media/image391.png" ContentType="image/png"/>
  <Override PartName="/ppt/media/image549.png" ContentType="image/png"/>
  <Override PartName="/ppt/media/image29.png" ContentType="image/png"/>
  <Override PartName="/ppt/media/image101.png" ContentType="image/png"/>
  <Override PartName="/ppt/media/image392.png" ContentType="image/png"/>
  <Override PartName="/ppt/media/image550.png" ContentType="image/png"/>
  <Override PartName="/ppt/media/image30.png" ContentType="image/png"/>
  <Override PartName="/ppt/media/image551.png" ContentType="image/png"/>
  <Override PartName="/ppt/media/image31.png" ContentType="image/png"/>
  <Override PartName="/ppt/media/image552.png" ContentType="image/png"/>
  <Override PartName="/ppt/media/image32.png" ContentType="image/png"/>
  <Override PartName="/ppt/media/image343.jpeg" ContentType="image/jpeg"/>
  <Override PartName="/ppt/media/image553.png" ContentType="image/png"/>
  <Override PartName="/ppt/media/image33.png" ContentType="image/png"/>
  <Override PartName="/ppt/media/image554.png" ContentType="image/png"/>
  <Override PartName="/ppt/media/image34.png" ContentType="image/png"/>
  <Override PartName="/ppt/media/image35.png" ContentType="image/png"/>
  <Override PartName="/ppt/media/image556.png" ContentType="image/png"/>
  <Override PartName="/ppt/media/image36.png" ContentType="image/png"/>
  <Override PartName="/ppt/media/image557.png" ContentType="image/png"/>
  <Override PartName="/ppt/media/image37.png" ContentType="image/png"/>
  <Override PartName="/ppt/media/image558.png" ContentType="image/png"/>
  <Override PartName="/ppt/media/image38.png" ContentType="image/png"/>
  <Override PartName="/ppt/media/image110.png" ContentType="image/png"/>
  <Override PartName="/ppt/media/image559.png" ContentType="image/png"/>
  <Override PartName="/ppt/media/image39.png" ContentType="image/png"/>
  <Override PartName="/ppt/media/image111.png" ContentType="image/png"/>
  <Override PartName="/ppt/media/image560.png" ContentType="image/png"/>
  <Override PartName="/ppt/media/image40.png" ContentType="image/png"/>
  <Override PartName="/ppt/media/image561.png" ContentType="image/png"/>
  <Override PartName="/ppt/media/image41.png" ContentType="image/png"/>
  <Override PartName="/ppt/media/image562.png" ContentType="image/png"/>
  <Override PartName="/ppt/media/image42.png" ContentType="image/png"/>
  <Override PartName="/ppt/media/image563.png" ContentType="image/png"/>
  <Override PartName="/ppt/media/image43.png" ContentType="image/png"/>
  <Override PartName="/ppt/media/image564.png" ContentType="image/png"/>
  <Override PartName="/ppt/media/image44.png" ContentType="image/png"/>
  <Override PartName="/ppt/media/image565.png" ContentType="image/png"/>
  <Override PartName="/ppt/media/image45.png" ContentType="image/png"/>
  <Override PartName="/ppt/media/image566.png" ContentType="image/png"/>
  <Override PartName="/ppt/media/image46.png" ContentType="image/png"/>
  <Override PartName="/ppt/media/image567.png" ContentType="image/png"/>
  <Override PartName="/ppt/media/image47.png" ContentType="image/png"/>
  <Override PartName="/ppt/media/image568.png" ContentType="image/png"/>
  <Override PartName="/ppt/media/image48.png" ContentType="image/png"/>
  <Override PartName="/ppt/media/image120.png" ContentType="image/png"/>
  <Override PartName="/ppt/media/image569.png" ContentType="image/png"/>
  <Override PartName="/ppt/media/image49.png" ContentType="image/png"/>
  <Override PartName="/ppt/media/image121.png" ContentType="image/png"/>
  <Override PartName="/ppt/media/image570.png" ContentType="image/png"/>
  <Override PartName="/ppt/media/image50.png" ContentType="image/png"/>
  <Override PartName="/ppt/media/image571.png" ContentType="image/png"/>
  <Override PartName="/ppt/media/image51.png" ContentType="image/png"/>
  <Override PartName="/ppt/media/image572.png" ContentType="image/png"/>
  <Override PartName="/ppt/media/image52.png" ContentType="image/png"/>
  <Override PartName="/ppt/media/image573.png" ContentType="image/png"/>
  <Override PartName="/ppt/media/image53.png" ContentType="image/png"/>
  <Override PartName="/ppt/media/image54.png" ContentType="image/png"/>
  <Override PartName="/ppt/media/image55.png" ContentType="image/png"/>
  <Override PartName="/ppt/media/image60.png" ContentType="image/png"/>
  <Override PartName="/ppt/media/image63.png" ContentType="image/png"/>
  <Override PartName="/ppt/media/image61.jpeg" ContentType="image/jpeg"/>
  <Override PartName="/ppt/media/image192.png" ContentType="image/png"/>
  <Override PartName="/ppt/media/image307.jpeg" ContentType="image/jpeg"/>
  <Override PartName="/ppt/media/image349.png" ContentType="image/png"/>
  <Override PartName="/ppt/media/image62.png" ContentType="image/png"/>
  <Override PartName="/ppt/media/image64.png" ContentType="image/png"/>
  <Override PartName="/ppt/media/image290.jpeg" ContentType="image/jpeg"/>
  <Override PartName="/ppt/media/image65.png" ContentType="image/png"/>
  <Override PartName="/ppt/media/image67.png" ContentType="image/png"/>
  <Override PartName="/ppt/media/image68.png" ContentType="image/png"/>
  <Override PartName="/ppt/media/image140.png" ContentType="image/png"/>
  <Override PartName="/ppt/media/image69.png" ContentType="image/png"/>
  <Override PartName="/ppt/media/image141.png" ContentType="image/png"/>
  <Override PartName="/ppt/media/image72.png" ContentType="image/png"/>
  <Override PartName="/ppt/media/image301.png" ContentType="image/png"/>
  <Override PartName="/ppt/media/image77.png" ContentType="image/png"/>
  <Override PartName="/ppt/media/image306.png" ContentType="image/png"/>
  <Override PartName="/ppt/media/image78.jpeg" ContentType="image/jpeg"/>
  <Override PartName="/ppt/media/image228.png" ContentType="image/png"/>
  <Override PartName="/ppt/media/image79.png" ContentType="image/png"/>
  <Override PartName="/ppt/media/image80.png" ContentType="image/png"/>
  <Override PartName="/ppt/media/image81.png" ContentType="image/png"/>
  <Override PartName="/ppt/media/image310.png" ContentType="image/png"/>
  <Override PartName="/ppt/media/image82.png" ContentType="image/png"/>
  <Override PartName="/ppt/media/image311.png" ContentType="image/png"/>
  <Override PartName="/ppt/media/image83.png" ContentType="image/png"/>
  <Override PartName="/ppt/media/image312.png" ContentType="image/png"/>
  <Override PartName="/ppt/media/image84.png" ContentType="image/png"/>
  <Override PartName="/ppt/media/image313.png" ContentType="image/png"/>
  <Override PartName="/ppt/media/image85.png" ContentType="image/png"/>
  <Override PartName="/ppt/media/image314.png" ContentType="image/png"/>
  <Override PartName="/ppt/media/image86.png" ContentType="image/png"/>
  <Override PartName="/ppt/media/image87.png" ContentType="image/png"/>
  <Override PartName="/ppt/media/image88.png" ContentType="image/png"/>
  <Override PartName="/ppt/media/image160.png" ContentType="image/png"/>
  <Override PartName="/ppt/media/image161.png" ContentType="image/png"/>
  <Override PartName="/ppt/media/image176.jpeg" ContentType="image/jpeg"/>
  <Override PartName="/ppt/media/image89.png" ContentType="image/png"/>
  <Override PartName="/ppt/media/image318.png" ContentType="image/png"/>
  <Override PartName="/ppt/media/image90.png" ContentType="image/png"/>
  <Override PartName="/ppt/media/image91.png" ContentType="image/png"/>
  <Override PartName="/ppt/media/image320.png" ContentType="image/png"/>
  <Override PartName="/ppt/media/image92.png" ContentType="image/png"/>
  <Override PartName="/ppt/media/image321.png" ContentType="image/png"/>
  <Override PartName="/ppt/media/image93.png" ContentType="image/png"/>
  <Override PartName="/ppt/media/image322.png" ContentType="image/png"/>
  <Override PartName="/ppt/media/image94.png" ContentType="image/png"/>
  <Override PartName="/ppt/media/image323.png" ContentType="image/png"/>
  <Override PartName="/ppt/media/image95.png" ContentType="image/png"/>
  <Override PartName="/ppt/media/image324.png" ContentType="image/png"/>
  <Override PartName="/ppt/media/image96.jpeg" ContentType="image/jpeg"/>
  <Override PartName="/ppt/media/image251.png" ContentType="image/png"/>
  <Override PartName="/ppt/media/image408.png" ContentType="image/png"/>
  <Override PartName="/ppt/media/image97.png" ContentType="image/png"/>
  <Override PartName="/ppt/media/image326.png" ContentType="image/png"/>
  <Override PartName="/ppt/media/image170.png" ContentType="image/png"/>
  <Override PartName="/ppt/media/image98.png" ContentType="image/png"/>
  <Override PartName="/ppt/media/image327.png" ContentType="image/png"/>
  <Override PartName="/ppt/media/image171.png" ContentType="image/png"/>
  <Override PartName="/ppt/media/image99.png" ContentType="image/png"/>
  <Override PartName="/ppt/media/image328.png" ContentType="image/png"/>
  <Override PartName="/ppt/media/image102.png" ContentType="image/png"/>
  <Override PartName="/ppt/media/image393.png" ContentType="image/png"/>
  <Override PartName="/ppt/media/image271.jpeg" ContentType="image/jpeg"/>
  <Override PartName="/ppt/media/image103.png" ContentType="image/png"/>
  <Override PartName="/ppt/media/image394.png" ContentType="image/png"/>
  <Override PartName="/ppt/media/image104.png" ContentType="image/png"/>
  <Override PartName="/ppt/media/image395.png" ContentType="image/png"/>
  <Override PartName="/ppt/media/image105.png" ContentType="image/png"/>
  <Override PartName="/ppt/media/image106.png" ContentType="image/png"/>
  <Override PartName="/ppt/media/image500.jpeg" ContentType="image/jpeg"/>
  <Override PartName="/ppt/media/image107.png" ContentType="image/png"/>
  <Override PartName="/ppt/media/image398.png" ContentType="image/png"/>
  <Override PartName="/ppt/media/image108.png" ContentType="image/png"/>
  <Override PartName="/ppt/media/image399.png" ContentType="image/png"/>
  <Override PartName="/ppt/media/image574.jpeg" ContentType="image/jpeg"/>
  <Override PartName="/ppt/media/image109.png" ContentType="image/png"/>
  <Override PartName="/ppt/media/image112.png" ContentType="image/png"/>
  <Override PartName="/ppt/media/image113.png" ContentType="image/png"/>
  <Override PartName="/ppt/media/image272.jpeg" ContentType="image/jpeg"/>
  <Override PartName="/ppt/media/image114.jpeg" ContentType="image/jpeg"/>
  <Override PartName="/ppt/media/image435.png" ContentType="image/png"/>
  <Override PartName="/ppt/media/image115.jpeg" ContentType="image/jpeg"/>
  <Override PartName="/ppt/media/image445.png" ContentType="image/png"/>
  <Override PartName="/ppt/media/image116.jpeg" ContentType="image/jpeg"/>
  <Override PartName="/ppt/media/image455.png" ContentType="image/png"/>
  <Override PartName="/ppt/media/image117.png" ContentType="image/png"/>
  <Override PartName="/ppt/media/image118.png" ContentType="image/png"/>
  <Override PartName="/ppt/media/image119.png" ContentType="image/png"/>
  <Override PartName="/ppt/media/image122.png" ContentType="image/png"/>
  <Override PartName="/ppt/media/image123.png" ContentType="image/png"/>
  <Override PartName="/ppt/media/image273.jpeg" ContentType="image/jpeg"/>
  <Override PartName="/ppt/media/image124.png" ContentType="image/png"/>
  <Override PartName="/ppt/media/image125.png" ContentType="image/png"/>
  <Override PartName="/ppt/media/image126.png" ContentType="image/png"/>
  <Override PartName="/ppt/media/image127.png" ContentType="image/png"/>
  <Override PartName="/ppt/media/image128.png" ContentType="image/png"/>
  <Override PartName="/ppt/media/image129.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503.jpeg" ContentType="image/jpeg"/>
  <Override PartName="/ppt/media/image137.png" ContentType="image/png"/>
  <Override PartName="/ppt/media/image138.png" ContentType="image/png"/>
  <Override PartName="/ppt/media/image139.png" ContentType="image/png"/>
  <Override PartName="/ppt/media/image142.png" ContentType="image/png"/>
  <Override PartName="/ppt/media/image143.png" ContentType="image/png"/>
  <Override PartName="/ppt/media/image144.png" ContentType="image/png"/>
  <Override PartName="/ppt/media/image145.png" ContentType="image/png"/>
  <Override PartName="/ppt/media/image146.png" ContentType="image/png"/>
  <Override PartName="/ppt/media/image147.png" ContentType="image/png"/>
  <Override PartName="/ppt/media/image148.png" ContentType="image/png"/>
  <Override PartName="/ppt/media/image149.png" ContentType="image/png"/>
  <Override PartName="/ppt/media/image150.png" ContentType="image/png"/>
  <Override PartName="/ppt/media/image151.jpeg" ContentType="image/jpeg"/>
  <Override PartName="/ppt/media/image308.jpeg" ContentType="image/jpeg"/>
  <Override PartName="/ppt/media/image359.png" ContentType="image/png"/>
  <Override PartName="/ppt/media/image152.png" ContentType="image/png"/>
  <Override PartName="/ppt/media/image309.png" ContentType="image/png"/>
  <Override PartName="/ppt/media/image153.png" ContentType="image/png"/>
  <Override PartName="/ppt/media/image154.png" ContentType="image/png"/>
  <Override PartName="/ppt/media/image155.png" ContentType="image/png"/>
  <Override PartName="/ppt/media/image156.png" ContentType="image/png"/>
  <Override PartName="/ppt/media/image157.png" ContentType="image/png"/>
  <Override PartName="/ppt/media/image158.png" ContentType="image/png"/>
  <Override PartName="/ppt/media/image159.png" ContentType="image/png"/>
  <Override PartName="/ppt/media/image162.png" ContentType="image/png"/>
  <Override PartName="/ppt/media/image319.png" ContentType="image/png"/>
  <Override PartName="/ppt/media/image163.png" ContentType="image/png"/>
  <Override PartName="/ppt/media/image164.png" ContentType="image/png"/>
  <Override PartName="/ppt/media/image165.png" ContentType="image/png"/>
  <Override PartName="/ppt/media/image378.jpeg" ContentType="image/jpeg"/>
  <Override PartName="/ppt/media/image166.png" ContentType="image/png"/>
  <Override PartName="/ppt/media/image167.png" ContentType="image/png"/>
  <Override PartName="/ppt/media/image168.jpeg" ContentType="image/jpeg"/>
  <Override PartName="/ppt/media/image238.png" ContentType="image/png"/>
  <Override PartName="/ppt/media/image169.png" ContentType="image/png"/>
  <Override PartName="/ppt/media/image172.png" ContentType="image/png"/>
  <Override PartName="/ppt/media/image329.png" ContentType="image/png"/>
  <Override PartName="/ppt/media/image173.png" ContentType="image/png"/>
  <Override PartName="/ppt/media/image174.png" ContentType="image/png"/>
  <Override PartName="/ppt/media/image175.png" ContentType="image/png"/>
  <Override PartName="/ppt/media/image379.jpeg" ContentType="image/jpeg"/>
  <Override PartName="/ppt/media/image177.png" ContentType="image/png"/>
  <Override PartName="/ppt/media/image178.jpeg" ContentType="image/jpeg"/>
  <Override PartName="/ppt/media/image181.png" ContentType="image/png"/>
  <Override PartName="/ppt/media/image338.png" ContentType="image/png"/>
  <Override PartName="/ppt/media/image179.png" ContentType="image/png"/>
  <Override PartName="/ppt/media/image180.png" ContentType="image/png"/>
  <Override PartName="/ppt/media/image337.png" ContentType="image/png"/>
  <Override PartName="/ppt/media/image182.png" ContentType="image/png"/>
  <Override PartName="/ppt/media/image339.png" ContentType="image/png"/>
  <Override PartName="/ppt/media/image183.png" ContentType="image/png"/>
  <Override PartName="/ppt/media/image184.png" ContentType="image/png"/>
  <Override PartName="/ppt/media/image185.png" ContentType="image/png"/>
  <Override PartName="/ppt/media/image186.png" ContentType="image/png"/>
  <Override PartName="/ppt/media/image187.png" ContentType="image/png"/>
  <Override PartName="/ppt/media/image188.png" ContentType="image/png"/>
  <Override PartName="/ppt/media/image189.png" ContentType="image/png"/>
  <Override PartName="/ppt/media/image190.png" ContentType="image/png"/>
  <Override PartName="/ppt/media/image347.png" ContentType="image/png"/>
  <Override PartName="/ppt/media/image191.png" ContentType="image/png"/>
  <Override PartName="/ppt/media/image348.png" ContentType="image/png"/>
  <Override PartName="/ppt/media/image193.png" ContentType="image/png"/>
  <Override PartName="/ppt/media/image194.png" ContentType="image/png"/>
  <Override PartName="/ppt/media/image195.png" ContentType="image/png"/>
  <Override PartName="/ppt/media/image196.png" ContentType="image/png"/>
  <Override PartName="/ppt/media/image197.png" ContentType="image/png"/>
  <Override PartName="/ppt/media/image198.png" ContentType="image/png"/>
  <Override PartName="/ppt/media/image199.png" ContentType="image/png"/>
  <Override PartName="/ppt/media/image200.png" ContentType="image/png"/>
  <Override PartName="/ppt/media/image491.png" ContentType="image/png"/>
  <Override PartName="/ppt/media/image201.png" ContentType="image/png"/>
  <Override PartName="/ppt/media/image492.png" ContentType="image/png"/>
  <Override PartName="/ppt/media/image202.png" ContentType="image/png"/>
  <Override PartName="/ppt/media/image493.png" ContentType="image/png"/>
  <Override PartName="/ppt/media/image203.png" ContentType="image/png"/>
  <Override PartName="/ppt/media/image494.png" ContentType="image/png"/>
  <Override PartName="/ppt/media/image204.png" ContentType="image/png"/>
  <Override PartName="/ppt/media/image495.png" ContentType="image/png"/>
  <Override PartName="/ppt/media/image205.png" ContentType="image/png"/>
  <Override PartName="/ppt/media/image496.png" ContentType="image/png"/>
  <Override PartName="/ppt/media/image206.png" ContentType="image/png"/>
  <Override PartName="/ppt/media/image497.png" ContentType="image/png"/>
  <Override PartName="/ppt/media/image483.jpeg" ContentType="image/jpeg"/>
  <Override PartName="/ppt/media/image207.png" ContentType="image/png"/>
  <Override PartName="/ppt/media/image498.png" ContentType="image/png"/>
  <Override PartName="/ppt/media/image208.png" ContentType="image/png"/>
  <Override PartName="/ppt/media/image499.png" ContentType="image/png"/>
  <Override PartName="/ppt/media/image209.png" ContentType="image/png"/>
  <Override PartName="/ppt/media/image210.png" ContentType="image/png"/>
  <Override PartName="/ppt/media/image211.jpeg" ContentType="image/jpeg"/>
  <Override PartName="/ppt/media/image240.png" ContentType="image/png"/>
  <Override PartName="/ppt/media/image212.png" ContentType="image/png"/>
  <Override PartName="/ppt/media/image213.png" ContentType="image/png"/>
  <Override PartName="/ppt/media/image214.png" ContentType="image/png"/>
  <Override PartName="/ppt/media/image215.png" ContentType="image/png"/>
  <Override PartName="/ppt/media/image216.png" ContentType="image/png"/>
  <Override PartName="/ppt/media/image217.png" ContentType="image/png"/>
  <Override PartName="/ppt/media/image218.png" ContentType="image/png"/>
  <Override PartName="/ppt/media/image219.png" ContentType="image/png"/>
  <Override PartName="/ppt/media/image220.png" ContentType="image/png"/>
  <Override PartName="/ppt/media/image221.png" ContentType="image/png"/>
  <Override PartName="/ppt/media/image222.png" ContentType="image/png"/>
  <Override PartName="/ppt/media/image223.png" ContentType="image/png"/>
  <Override PartName="/ppt/media/image224.png" ContentType="image/png"/>
  <Override PartName="/ppt/media/image225.png" ContentType="image/png"/>
  <Override PartName="/ppt/media/image226.png" ContentType="image/png"/>
  <Override PartName="/ppt/media/image227.png" ContentType="image/png"/>
  <Override PartName="/ppt/media/image229.png" ContentType="image/png"/>
  <Override PartName="/ppt/media/image230.jpeg" ContentType="image/jpeg"/>
  <Override PartName="/ppt/media/image430.png" ContentType="image/png"/>
  <Override PartName="/ppt/media/image231.jpeg" ContentType="image/jpeg"/>
  <Override PartName="/ppt/media/image440.png" ContentType="image/png"/>
  <Override PartName="/ppt/media/image232.png" ContentType="image/png"/>
  <Override PartName="/ppt/media/image233.png" ContentType="image/png"/>
  <Override PartName="/ppt/media/image234.png" ContentType="image/png"/>
  <Override PartName="/ppt/media/image235.png" ContentType="image/png"/>
  <Override PartName="/ppt/media/image236.png" ContentType="image/png"/>
  <Override PartName="/ppt/media/image237.jpeg" ContentType="image/jpeg"/>
  <Override PartName="/ppt/media/image239.png" ContentType="image/png"/>
  <Override PartName="/ppt/media/image241.png" ContentType="image/png"/>
  <Override PartName="/ppt/media/image242.png" ContentType="image/png"/>
  <Override PartName="/ppt/media/image243.png" ContentType="image/png"/>
  <Override PartName="/ppt/media/image244.png" ContentType="image/png"/>
  <Override PartName="/ppt/media/image245.png" ContentType="image/png"/>
  <Override PartName="/ppt/media/image246.png" ContentType="image/png"/>
  <Override PartName="/ppt/media/image247.png" ContentType="image/png"/>
  <Override PartName="/ppt/media/image248.png" ContentType="image/png"/>
  <Override PartName="/ppt/media/image249.png" ContentType="image/png"/>
  <Override PartName="/ppt/media/image250.png" ContentType="image/png"/>
  <Override PartName="/ppt/media/image407.png" ContentType="image/png"/>
  <Override PartName="/ppt/media/image252.png" ContentType="image/png"/>
  <Override PartName="/ppt/media/image409.png" ContentType="image/png"/>
  <Override PartName="/ppt/media/image253.png" ContentType="image/png"/>
  <Override PartName="/ppt/media/image254.jpeg" ContentType="image/jpeg"/>
  <Override PartName="/ppt/media/image255.png" ContentType="image/png"/>
  <Override PartName="/ppt/media/image256.png" ContentType="image/png"/>
  <Override PartName="/ppt/media/image257.png" ContentType="image/png"/>
  <Override PartName="/ppt/media/image258.png" ContentType="image/png"/>
  <Override PartName="/ppt/media/image259.png" ContentType="image/png"/>
  <Override PartName="/ppt/media/image260.png" ContentType="image/png"/>
  <Override PartName="/ppt/media/image417.png" ContentType="image/png"/>
  <Override PartName="/ppt/media/image261.png" ContentType="image/png"/>
  <Override PartName="/ppt/media/image418.png" ContentType="image/png"/>
  <Override PartName="/ppt/media/image262.png" ContentType="image/png"/>
  <Override PartName="/ppt/media/image419.png" ContentType="image/png"/>
  <Override PartName="/ppt/media/image263.png" ContentType="image/png"/>
  <Override PartName="/ppt/media/image264.png" ContentType="image/png"/>
  <Override PartName="/ppt/media/image415.jpeg" ContentType="image/jpeg"/>
  <Override PartName="/ppt/media/image265.png" ContentType="image/png"/>
  <Override PartName="/ppt/media/image266.png" ContentType="image/png"/>
  <Override PartName="/ppt/media/image267.png" ContentType="image/png"/>
  <Override PartName="/ppt/media/image268.png" ContentType="image/png"/>
  <Override PartName="/ppt/media/image269.png" ContentType="image/png"/>
  <Override PartName="/ppt/media/image270.png" ContentType="image/png"/>
  <Override PartName="/ppt/media/image427.png" ContentType="image/png"/>
  <Override PartName="/ppt/media/image274.png" ContentType="image/png"/>
  <Override PartName="/ppt/media/image275.png" ContentType="image/png"/>
  <Override PartName="/ppt/media/image276.png" ContentType="image/png"/>
  <Override PartName="/ppt/media/image360.jpeg" ContentType="image/jpeg"/>
  <Override PartName="/ppt/media/image277.png" ContentType="image/png"/>
  <Override PartName="/ppt/media/image278.png" ContentType="image/png"/>
  <Override PartName="/ppt/media/image279.png" ContentType="image/png"/>
  <Override PartName="/ppt/media/image280.png" ContentType="image/png"/>
  <Override PartName="/ppt/media/image437.png" ContentType="image/png"/>
  <Override PartName="/ppt/media/image281.png" ContentType="image/png"/>
  <Override PartName="/ppt/media/image438.png" ContentType="image/png"/>
  <Override PartName="/ppt/media/image282.png" ContentType="image/png"/>
  <Override PartName="/ppt/media/image316.jpeg" ContentType="image/jpeg"/>
  <Override PartName="/ppt/media/image439.png" ContentType="image/png"/>
  <Override PartName="/ppt/media/image283.png" ContentType="image/png"/>
  <Override PartName="/ppt/media/image284.png" ContentType="image/png"/>
  <Override PartName="/ppt/media/image285.png" ContentType="image/png"/>
  <Override PartName="/ppt/media/image286.png" ContentType="image/png"/>
  <Override PartName="/ppt/media/image361.jpeg" ContentType="image/jpeg"/>
  <Override PartName="/ppt/media/image287.png" ContentType="image/png"/>
  <Override PartName="/ppt/media/image288.png" ContentType="image/png"/>
  <Override PartName="/ppt/media/image289.png" ContentType="image/png"/>
  <Override PartName="/ppt/media/image291.png" ContentType="image/png"/>
  <Override PartName="/ppt/media/image448.png" ContentType="image/png"/>
  <Override PartName="/ppt/media/image292.png" ContentType="image/png"/>
  <Override PartName="/ppt/media/image317.jpeg" ContentType="image/jpeg"/>
  <Override PartName="/ppt/media/image449.png" ContentType="image/png"/>
  <Override PartName="/ppt/media/image293.png" ContentType="image/png"/>
  <Override PartName="/ppt/media/image294.png" ContentType="image/png"/>
  <Override PartName="/ppt/media/image295.png" ContentType="image/png"/>
  <Override PartName="/ppt/media/image296.png" ContentType="image/png"/>
  <Override PartName="/ppt/media/image297.png" ContentType="image/png"/>
  <Override PartName="/ppt/media/image315.jpeg" ContentType="image/jpeg"/>
  <Override PartName="/ppt/media/image429.png" ContentType="image/png"/>
  <Override PartName="/ppt/media/image325.png" ContentType="image/png"/>
  <Override PartName="/ppt/media/image330.png" ContentType="image/png"/>
  <Override PartName="/ppt/media/image331.png" ContentType="image/png"/>
  <Override PartName="/ppt/media/image332.png" ContentType="image/png"/>
  <Override PartName="/ppt/media/image333.png" ContentType="image/png"/>
  <Override PartName="/ppt/media/image334.png" ContentType="image/png"/>
  <Override PartName="/ppt/media/image335.png" ContentType="image/png"/>
  <Override PartName="/ppt/media/image336.png" ContentType="image/png"/>
  <Override PartName="/ppt/media/image340.png" ContentType="image/png"/>
  <Override PartName="/ppt/media/image341.png" ContentType="image/png"/>
  <Override PartName="/ppt/media/image344.png" ContentType="image/png"/>
  <Override PartName="/ppt/media/image345.png" ContentType="image/png"/>
  <Override PartName="/ppt/media/image396.jpeg" ContentType="image/jpeg"/>
  <Override PartName="/ppt/media/image346.png" ContentType="image/png"/>
  <Override PartName="/ppt/media/image350.png" ContentType="image/png"/>
  <Override PartName="/ppt/media/image507.png" ContentType="image/png"/>
  <Override PartName="/ppt/media/image351.png" ContentType="image/png"/>
  <Override PartName="/ppt/media/image508.png" ContentType="image/png"/>
  <Override PartName="/ppt/media/image352.png" ContentType="image/png"/>
  <Override PartName="/ppt/media/image509.png" ContentType="image/png"/>
  <Override PartName="/ppt/media/image353.png" ContentType="image/png"/>
  <Override PartName="/ppt/media/image354.png" ContentType="image/png"/>
  <Override PartName="/ppt/media/image355.png" ContentType="image/png"/>
  <Override PartName="/ppt/media/image397.jpeg" ContentType="image/jpeg"/>
  <Override PartName="/ppt/media/image356.png" ContentType="image/png"/>
  <Override PartName="/ppt/media/image357.png" ContentType="image/png"/>
  <Override PartName="/ppt/media/image358.png" ContentType="image/png"/>
  <Override PartName="/ppt/media/image362.png" ContentType="image/png"/>
  <Override PartName="/ppt/media/image363.png" ContentType="image/png"/>
  <Override PartName="/ppt/media/image364.png" ContentType="image/png"/>
  <Override PartName="/ppt/media/image365.png" ContentType="image/png"/>
  <Override PartName="/ppt/media/image366.png" ContentType="image/png"/>
  <Override PartName="/ppt/media/image367.png" ContentType="image/png"/>
  <Override PartName="/ppt/media/image368.png" ContentType="image/png"/>
  <Override PartName="/ppt/media/image369.png" ContentType="image/png"/>
  <Override PartName="/ppt/media/image370.png" ContentType="image/png"/>
  <Override PartName="/ppt/media/image371.png" ContentType="image/png"/>
  <Override PartName="/ppt/media/image372.png" ContentType="image/png"/>
  <Override PartName="/ppt/media/image373.png" ContentType="image/png"/>
  <Override PartName="/ppt/media/image374.png" ContentType="image/png"/>
  <Override PartName="/ppt/media/image375.png" ContentType="image/png"/>
  <Override PartName="/ppt/media/image376.png" ContentType="image/png"/>
  <Override PartName="/ppt/media/image377.png" ContentType="image/png"/>
  <Override PartName="/ppt/media/image383.png" ContentType="image/png"/>
  <Override PartName="/ppt/media/image384.png" ContentType="image/png"/>
  <Override PartName="/ppt/media/image385.png" ContentType="image/png"/>
  <Override PartName="/ppt/media/image386.png" ContentType="image/png"/>
  <Override PartName="/ppt/media/image387.png" ContentType="image/png"/>
  <Override PartName="/ppt/media/image388.png" ContentType="image/png"/>
  <Override PartName="/ppt/media/image389.png" ContentType="image/png"/>
  <Override PartName="/ppt/media/image400.png" ContentType="image/png"/>
  <Override PartName="/ppt/media/image401.png" ContentType="image/png"/>
  <Override PartName="/ppt/media/image402.png" ContentType="image/png"/>
  <Override PartName="/ppt/media/image403.png" ContentType="image/png"/>
  <Override PartName="/ppt/media/image404.png" ContentType="image/png"/>
  <Override PartName="/ppt/media/image405.png" ContentType="image/png"/>
  <Override PartName="/ppt/media/image406.png" ContentType="image/png"/>
  <Override PartName="/ppt/media/image410.png" ContentType="image/png"/>
  <Override PartName="/ppt/media/image411.png" ContentType="image/png"/>
  <Override PartName="/ppt/media/image412.png" ContentType="image/png"/>
  <Override PartName="/ppt/media/image413.png" ContentType="image/png"/>
  <Override PartName="/ppt/media/image414.jpeg" ContentType="image/jpeg"/>
  <Override PartName="/ppt/media/image416.png" ContentType="image/png"/>
  <Override PartName="/ppt/media/image420.png" ContentType="image/png"/>
  <Override PartName="/ppt/media/image421.png" ContentType="image/png"/>
  <Override PartName="/ppt/media/image422.png" ContentType="image/png"/>
  <Override PartName="/ppt/media/image423.png" ContentType="image/png"/>
  <Override PartName="/ppt/media/image424.png" ContentType="image/png"/>
  <Override PartName="/ppt/media/image425.png" ContentType="image/png"/>
  <Override PartName="/ppt/media/image426.png" ContentType="image/png"/>
  <Override PartName="/ppt/media/image428.png" ContentType="image/png"/>
  <Override PartName="/ppt/media/image431.png" ContentType="image/png"/>
  <Override PartName="/ppt/media/image432.jpeg" ContentType="image/jpeg"/>
  <Override PartName="/ppt/media/image434.png" ContentType="image/png"/>
  <Override PartName="/ppt/media/image433.jpeg" ContentType="image/jpeg"/>
  <Override PartName="/ppt/media/image444.png" ContentType="image/png"/>
  <Override PartName="/ppt/media/image436.png" ContentType="image/png"/>
  <Override PartName="/ppt/media/image441.png" ContentType="image/png"/>
  <Override PartName="/ppt/media/image442.png" ContentType="image/png"/>
  <Override PartName="/ppt/media/image443.png" ContentType="image/png"/>
  <Override PartName="/ppt/media/image446.png" ContentType="image/png"/>
  <Override PartName="/ppt/media/image447.png" ContentType="image/png"/>
  <Override PartName="/ppt/media/image450.jpeg" ContentType="image/jpeg"/>
  <Override PartName="/ppt/media/image451.jpeg" ContentType="image/jpeg"/>
  <Override PartName="/ppt/media/image452.png" ContentType="image/png"/>
  <Override PartName="/ppt/media/image453.png" ContentType="image/png"/>
  <Override PartName="/ppt/media/image454.png" ContentType="image/png"/>
  <Override PartName="/ppt/media/image456.png" ContentType="image/png"/>
  <Override PartName="/ppt/media/image457.png" ContentType="image/png"/>
  <Override PartName="/ppt/media/image458.png" ContentType="image/png"/>
  <Override PartName="/ppt/media/image459.png" ContentType="image/png"/>
  <Override PartName="/ppt/media/image460.png" ContentType="image/png"/>
  <Override PartName="/ppt/media/image461.png" ContentType="image/png"/>
  <Override PartName="/ppt/media/image462.png" ContentType="image/png"/>
  <Override PartName="/ppt/media/image463.png" ContentType="image/png"/>
  <Override PartName="/ppt/media/image464.png" ContentType="image/png"/>
  <Override PartName="/ppt/media/image465.png" ContentType="image/png"/>
  <Override PartName="/ppt/media/image466.png" ContentType="image/png"/>
  <Override PartName="/ppt/media/image467.png" ContentType="image/png"/>
  <Override PartName="/ppt/media/image468.jpeg" ContentType="image/jpeg"/>
  <Override PartName="/ppt/media/image469.png" ContentType="image/png"/>
  <Override PartName="/ppt/media/image470.png" ContentType="image/png"/>
  <Override PartName="/ppt/media/image471.png" ContentType="image/png"/>
  <Override PartName="/ppt/media/image472.png" ContentType="image/png"/>
  <Override PartName="/ppt/media/image473.png" ContentType="image/png"/>
  <Override PartName="/ppt/media/image474.png" ContentType="image/png"/>
  <Override PartName="/ppt/media/image475.png" ContentType="image/png"/>
  <Override PartName="/ppt/media/image476.png" ContentType="image/png"/>
  <Override PartName="/ppt/media/image477.png" ContentType="image/png"/>
  <Override PartName="/ppt/media/image478.png" ContentType="image/png"/>
  <Override PartName="/ppt/media/image479.png" ContentType="image/png"/>
  <Override PartName="/ppt/media/image480.png" ContentType="image/png"/>
  <Override PartName="/ppt/media/image481.png" ContentType="image/png"/>
  <Override PartName="/ppt/media/image482.png" ContentType="image/png"/>
  <Override PartName="/ppt/media/image484.png" ContentType="image/png"/>
  <Override PartName="/ppt/media/image485.png" ContentType="image/png"/>
  <Override PartName="/ppt/media/image486.png" ContentType="image/png"/>
  <Override PartName="/ppt/media/image487.png" ContentType="image/png"/>
  <Override PartName="/ppt/media/image488.png" ContentType="image/png"/>
  <Override PartName="/ppt/media/image489.png" ContentType="image/png"/>
  <Override PartName="/ppt/media/image490.png" ContentType="image/png"/>
  <Override PartName="/ppt/media/image501.png" ContentType="image/png"/>
  <Override PartName="/ppt/media/image502.png" ContentType="image/png"/>
  <Override PartName="/ppt/media/image504.png" ContentType="image/png"/>
  <Override PartName="/ppt/media/image505.png" ContentType="image/png"/>
  <Override PartName="/ppt/media/image506.png" ContentType="image/png"/>
  <Override PartName="/ppt/media/image510.png" ContentType="image/png"/>
  <Override PartName="/ppt/media/image511.png" ContentType="image/png"/>
  <Override PartName="/ppt/media/image512.png" ContentType="image/png"/>
  <Override PartName="/ppt/media/image513.png" ContentType="image/png"/>
  <Override PartName="/ppt/media/image514.png" ContentType="image/png"/>
  <Override PartName="/ppt/media/image515.png" ContentType="image/png"/>
  <Override PartName="/ppt/media/image516.png" ContentType="image/png"/>
  <Override PartName="/ppt/media/image517.png" ContentType="image/png"/>
  <Override PartName="/ppt/media/image518.png" ContentType="image/png"/>
  <Override PartName="/ppt/media/image519.png" ContentType="image/png"/>
  <Override PartName="/ppt/media/image520.png" ContentType="image/png"/>
  <Override PartName="/ppt/media/image521.png" ContentType="image/png"/>
  <Override PartName="/ppt/media/image522.jpeg" ContentType="image/jpeg"/>
  <Override PartName="/ppt/media/image523.png" ContentType="image/png"/>
  <Override PartName="/ppt/media/image524.png" ContentType="image/png"/>
  <Override PartName="/ppt/media/image525.png" ContentType="image/png"/>
  <Override PartName="/ppt/media/image526.png" ContentType="image/png"/>
  <Override PartName="/ppt/media/image527.png" ContentType="image/png"/>
  <Override PartName="/ppt/media/image528.png" ContentType="image/png"/>
  <Override PartName="/ppt/media/image529.png" ContentType="image/png"/>
  <Override PartName="/ppt/media/image530.png" ContentType="image/png"/>
  <Override PartName="/ppt/media/image531.png" ContentType="image/png"/>
  <Override PartName="/ppt/media/image532.png" ContentType="image/png"/>
  <Override PartName="/ppt/media/image540.jpeg" ContentType="image/jpeg"/>
  <Override PartName="/ppt/media/image55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33" name="PlaceHolder 2"/>
          <p:cNvSpPr>
            <a:spLocks noGrp="1"/>
          </p:cNvSpPr>
          <p:nvPr>
            <p:ph type="body"/>
          </p:nvPr>
        </p:nvSpPr>
        <p:spPr>
          <a:xfrm>
            <a:off x="684360" y="6858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4" name="PlaceHolder 3"/>
          <p:cNvSpPr>
            <a:spLocks noGrp="1"/>
          </p:cNvSpPr>
          <p:nvPr>
            <p:ph type="body"/>
          </p:nvPr>
        </p:nvSpPr>
        <p:spPr>
          <a:xfrm>
            <a:off x="684360" y="25740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36"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7"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8" name="PlaceHolder 4"/>
          <p:cNvSpPr>
            <a:spLocks noGrp="1"/>
          </p:cNvSpPr>
          <p:nvPr>
            <p:ph type="body"/>
          </p:nvPr>
        </p:nvSpPr>
        <p:spPr>
          <a:xfrm>
            <a:off x="68436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9" name="PlaceHolder 5"/>
          <p:cNvSpPr>
            <a:spLocks noGrp="1"/>
          </p:cNvSpPr>
          <p:nvPr>
            <p:ph type="body"/>
          </p:nvPr>
        </p:nvSpPr>
        <p:spPr>
          <a:xfrm>
            <a:off x="505728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41" name="PlaceHolder 2"/>
          <p:cNvSpPr>
            <a:spLocks noGrp="1"/>
          </p:cNvSpPr>
          <p:nvPr>
            <p:ph type="body"/>
          </p:nvPr>
        </p:nvSpPr>
        <p:spPr>
          <a:xfrm>
            <a:off x="68436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42" name="PlaceHolder 3"/>
          <p:cNvSpPr>
            <a:spLocks noGrp="1"/>
          </p:cNvSpPr>
          <p:nvPr>
            <p:ph type="body"/>
          </p:nvPr>
        </p:nvSpPr>
        <p:spPr>
          <a:xfrm>
            <a:off x="357012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43" name="PlaceHolder 4"/>
          <p:cNvSpPr>
            <a:spLocks noGrp="1"/>
          </p:cNvSpPr>
          <p:nvPr>
            <p:ph type="body"/>
          </p:nvPr>
        </p:nvSpPr>
        <p:spPr>
          <a:xfrm>
            <a:off x="645552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44" name="PlaceHolder 5"/>
          <p:cNvSpPr>
            <a:spLocks noGrp="1"/>
          </p:cNvSpPr>
          <p:nvPr>
            <p:ph type="body"/>
          </p:nvPr>
        </p:nvSpPr>
        <p:spPr>
          <a:xfrm>
            <a:off x="68436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45" name="PlaceHolder 6"/>
          <p:cNvSpPr>
            <a:spLocks noGrp="1"/>
          </p:cNvSpPr>
          <p:nvPr>
            <p:ph type="body"/>
          </p:nvPr>
        </p:nvSpPr>
        <p:spPr>
          <a:xfrm>
            <a:off x="357012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46" name="PlaceHolder 7"/>
          <p:cNvSpPr>
            <a:spLocks noGrp="1"/>
          </p:cNvSpPr>
          <p:nvPr>
            <p:ph type="body"/>
          </p:nvPr>
        </p:nvSpPr>
        <p:spPr>
          <a:xfrm>
            <a:off x="645552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59" name="PlaceHolder 2"/>
          <p:cNvSpPr>
            <a:spLocks noGrp="1"/>
          </p:cNvSpPr>
          <p:nvPr>
            <p:ph type="subTitle"/>
          </p:nvPr>
        </p:nvSpPr>
        <p:spPr>
          <a:xfrm>
            <a:off x="684360" y="685800"/>
            <a:ext cx="8534160" cy="361476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61" name="PlaceHolder 2"/>
          <p:cNvSpPr>
            <a:spLocks noGrp="1"/>
          </p:cNvSpPr>
          <p:nvPr>
            <p:ph type="body"/>
          </p:nvPr>
        </p:nvSpPr>
        <p:spPr>
          <a:xfrm>
            <a:off x="684360" y="685800"/>
            <a:ext cx="8534160" cy="361476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63" name="PlaceHolder 2"/>
          <p:cNvSpPr>
            <a:spLocks noGrp="1"/>
          </p:cNvSpPr>
          <p:nvPr>
            <p:ph type="body"/>
          </p:nvPr>
        </p:nvSpPr>
        <p:spPr>
          <a:xfrm>
            <a:off x="68436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64" name="PlaceHolder 3"/>
          <p:cNvSpPr>
            <a:spLocks noGrp="1"/>
          </p:cNvSpPr>
          <p:nvPr>
            <p:ph type="body"/>
          </p:nvPr>
        </p:nvSpPr>
        <p:spPr>
          <a:xfrm>
            <a:off x="505728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84360" y="4487400"/>
            <a:ext cx="8534160" cy="698508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68"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69" name="PlaceHolder 3"/>
          <p:cNvSpPr>
            <a:spLocks noGrp="1"/>
          </p:cNvSpPr>
          <p:nvPr>
            <p:ph type="body"/>
          </p:nvPr>
        </p:nvSpPr>
        <p:spPr>
          <a:xfrm>
            <a:off x="505728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70" name="PlaceHolder 4"/>
          <p:cNvSpPr>
            <a:spLocks noGrp="1"/>
          </p:cNvSpPr>
          <p:nvPr>
            <p:ph type="body"/>
          </p:nvPr>
        </p:nvSpPr>
        <p:spPr>
          <a:xfrm>
            <a:off x="68436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12" name="PlaceHolder 2"/>
          <p:cNvSpPr>
            <a:spLocks noGrp="1"/>
          </p:cNvSpPr>
          <p:nvPr>
            <p:ph type="subTitle"/>
          </p:nvPr>
        </p:nvSpPr>
        <p:spPr>
          <a:xfrm>
            <a:off x="684360" y="685800"/>
            <a:ext cx="8534160" cy="361476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72" name="PlaceHolder 2"/>
          <p:cNvSpPr>
            <a:spLocks noGrp="1"/>
          </p:cNvSpPr>
          <p:nvPr>
            <p:ph type="body"/>
          </p:nvPr>
        </p:nvSpPr>
        <p:spPr>
          <a:xfrm>
            <a:off x="68436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73"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74" name="PlaceHolder 4"/>
          <p:cNvSpPr>
            <a:spLocks noGrp="1"/>
          </p:cNvSpPr>
          <p:nvPr>
            <p:ph type="body"/>
          </p:nvPr>
        </p:nvSpPr>
        <p:spPr>
          <a:xfrm>
            <a:off x="505728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76"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77"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78" name="PlaceHolder 4"/>
          <p:cNvSpPr>
            <a:spLocks noGrp="1"/>
          </p:cNvSpPr>
          <p:nvPr>
            <p:ph type="body"/>
          </p:nvPr>
        </p:nvSpPr>
        <p:spPr>
          <a:xfrm>
            <a:off x="684360" y="25740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80" name="PlaceHolder 2"/>
          <p:cNvSpPr>
            <a:spLocks noGrp="1"/>
          </p:cNvSpPr>
          <p:nvPr>
            <p:ph type="body"/>
          </p:nvPr>
        </p:nvSpPr>
        <p:spPr>
          <a:xfrm>
            <a:off x="684360" y="6858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81" name="PlaceHolder 3"/>
          <p:cNvSpPr>
            <a:spLocks noGrp="1"/>
          </p:cNvSpPr>
          <p:nvPr>
            <p:ph type="body"/>
          </p:nvPr>
        </p:nvSpPr>
        <p:spPr>
          <a:xfrm>
            <a:off x="684360" y="25740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83"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84"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85" name="PlaceHolder 4"/>
          <p:cNvSpPr>
            <a:spLocks noGrp="1"/>
          </p:cNvSpPr>
          <p:nvPr>
            <p:ph type="body"/>
          </p:nvPr>
        </p:nvSpPr>
        <p:spPr>
          <a:xfrm>
            <a:off x="68436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86" name="PlaceHolder 5"/>
          <p:cNvSpPr>
            <a:spLocks noGrp="1"/>
          </p:cNvSpPr>
          <p:nvPr>
            <p:ph type="body"/>
          </p:nvPr>
        </p:nvSpPr>
        <p:spPr>
          <a:xfrm>
            <a:off x="505728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88" name="PlaceHolder 2"/>
          <p:cNvSpPr>
            <a:spLocks noGrp="1"/>
          </p:cNvSpPr>
          <p:nvPr>
            <p:ph type="body"/>
          </p:nvPr>
        </p:nvSpPr>
        <p:spPr>
          <a:xfrm>
            <a:off x="68436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89" name="PlaceHolder 3"/>
          <p:cNvSpPr>
            <a:spLocks noGrp="1"/>
          </p:cNvSpPr>
          <p:nvPr>
            <p:ph type="body"/>
          </p:nvPr>
        </p:nvSpPr>
        <p:spPr>
          <a:xfrm>
            <a:off x="357012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90" name="PlaceHolder 4"/>
          <p:cNvSpPr>
            <a:spLocks noGrp="1"/>
          </p:cNvSpPr>
          <p:nvPr>
            <p:ph type="body"/>
          </p:nvPr>
        </p:nvSpPr>
        <p:spPr>
          <a:xfrm>
            <a:off x="6455520" y="6858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91" name="PlaceHolder 5"/>
          <p:cNvSpPr>
            <a:spLocks noGrp="1"/>
          </p:cNvSpPr>
          <p:nvPr>
            <p:ph type="body"/>
          </p:nvPr>
        </p:nvSpPr>
        <p:spPr>
          <a:xfrm>
            <a:off x="68436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92" name="PlaceHolder 6"/>
          <p:cNvSpPr>
            <a:spLocks noGrp="1"/>
          </p:cNvSpPr>
          <p:nvPr>
            <p:ph type="body"/>
          </p:nvPr>
        </p:nvSpPr>
        <p:spPr>
          <a:xfrm>
            <a:off x="357012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93" name="PlaceHolder 7"/>
          <p:cNvSpPr>
            <a:spLocks noGrp="1"/>
          </p:cNvSpPr>
          <p:nvPr>
            <p:ph type="body"/>
          </p:nvPr>
        </p:nvSpPr>
        <p:spPr>
          <a:xfrm>
            <a:off x="6455520" y="2574000"/>
            <a:ext cx="27478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14" name="PlaceHolder 2"/>
          <p:cNvSpPr>
            <a:spLocks noGrp="1"/>
          </p:cNvSpPr>
          <p:nvPr>
            <p:ph type="body"/>
          </p:nvPr>
        </p:nvSpPr>
        <p:spPr>
          <a:xfrm>
            <a:off x="684360" y="685800"/>
            <a:ext cx="8534160" cy="361476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16" name="PlaceHolder 2"/>
          <p:cNvSpPr>
            <a:spLocks noGrp="1"/>
          </p:cNvSpPr>
          <p:nvPr>
            <p:ph type="body"/>
          </p:nvPr>
        </p:nvSpPr>
        <p:spPr>
          <a:xfrm>
            <a:off x="68436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17" name="PlaceHolder 3"/>
          <p:cNvSpPr>
            <a:spLocks noGrp="1"/>
          </p:cNvSpPr>
          <p:nvPr>
            <p:ph type="body"/>
          </p:nvPr>
        </p:nvSpPr>
        <p:spPr>
          <a:xfrm>
            <a:off x="505728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84360" y="4487400"/>
            <a:ext cx="8534160" cy="698508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21"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22" name="PlaceHolder 3"/>
          <p:cNvSpPr>
            <a:spLocks noGrp="1"/>
          </p:cNvSpPr>
          <p:nvPr>
            <p:ph type="body"/>
          </p:nvPr>
        </p:nvSpPr>
        <p:spPr>
          <a:xfrm>
            <a:off x="505728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23" name="PlaceHolder 4"/>
          <p:cNvSpPr>
            <a:spLocks noGrp="1"/>
          </p:cNvSpPr>
          <p:nvPr>
            <p:ph type="body"/>
          </p:nvPr>
        </p:nvSpPr>
        <p:spPr>
          <a:xfrm>
            <a:off x="68436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25" name="PlaceHolder 2"/>
          <p:cNvSpPr>
            <a:spLocks noGrp="1"/>
          </p:cNvSpPr>
          <p:nvPr>
            <p:ph type="body"/>
          </p:nvPr>
        </p:nvSpPr>
        <p:spPr>
          <a:xfrm>
            <a:off x="684360" y="685800"/>
            <a:ext cx="4164480" cy="361476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26"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27" name="PlaceHolder 4"/>
          <p:cNvSpPr>
            <a:spLocks noGrp="1"/>
          </p:cNvSpPr>
          <p:nvPr>
            <p:ph type="body"/>
          </p:nvPr>
        </p:nvSpPr>
        <p:spPr>
          <a:xfrm>
            <a:off x="5057280" y="25740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4360" y="4487400"/>
            <a:ext cx="8534160" cy="1506600"/>
          </a:xfrm>
          <a:prstGeom prst="rect">
            <a:avLst/>
          </a:prstGeom>
        </p:spPr>
        <p:txBody>
          <a:bodyPr lIns="0" rIns="0" tIns="0" bIns="0" anchor="ctr">
            <a:noAutofit/>
          </a:bodyPr>
          <a:p>
            <a:endParaRPr b="0" lang="en-US" sz="1800" spc="-1" strike="noStrike">
              <a:solidFill>
                <a:srgbClr val="ffffff"/>
              </a:solidFill>
              <a:latin typeface="Century Gothic"/>
            </a:endParaRPr>
          </a:p>
        </p:txBody>
      </p:sp>
      <p:sp>
        <p:nvSpPr>
          <p:cNvPr id="29" name="PlaceHolder 2"/>
          <p:cNvSpPr>
            <a:spLocks noGrp="1"/>
          </p:cNvSpPr>
          <p:nvPr>
            <p:ph type="body"/>
          </p:nvPr>
        </p:nvSpPr>
        <p:spPr>
          <a:xfrm>
            <a:off x="68436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0" name="PlaceHolder 3"/>
          <p:cNvSpPr>
            <a:spLocks noGrp="1"/>
          </p:cNvSpPr>
          <p:nvPr>
            <p:ph type="body"/>
          </p:nvPr>
        </p:nvSpPr>
        <p:spPr>
          <a:xfrm>
            <a:off x="5057280" y="685800"/>
            <a:ext cx="4164480" cy="1724040"/>
          </a:xfrm>
          <a:prstGeom prst="rect">
            <a:avLst/>
          </a:prstGeom>
        </p:spPr>
        <p:txBody>
          <a:bodyPr lIns="0" rIns="0" tIns="0" bIns="0">
            <a:normAutofit/>
          </a:bodyPr>
          <a:p>
            <a:endParaRPr b="0" lang="en-US" sz="2000" spc="-1" strike="noStrike">
              <a:solidFill>
                <a:srgbClr val="3e5e08"/>
              </a:solidFill>
              <a:latin typeface="Century Gothic"/>
            </a:endParaRPr>
          </a:p>
        </p:txBody>
      </p:sp>
      <p:sp>
        <p:nvSpPr>
          <p:cNvPr id="31" name="PlaceHolder 4"/>
          <p:cNvSpPr>
            <a:spLocks noGrp="1"/>
          </p:cNvSpPr>
          <p:nvPr>
            <p:ph type="body"/>
          </p:nvPr>
        </p:nvSpPr>
        <p:spPr>
          <a:xfrm>
            <a:off x="684360" y="2574000"/>
            <a:ext cx="8534160" cy="1724040"/>
          </a:xfrm>
          <a:prstGeom prst="rect">
            <a:avLst/>
          </a:prstGeom>
        </p:spPr>
        <p:txBody>
          <a:bodyPr lIns="0" rIns="0" tIns="0" bIns="0">
            <a:normAutofit/>
          </a:bodyPr>
          <a:p>
            <a:endParaRPr b="0" lang="en-US" sz="2000" spc="-1" strike="noStrike">
              <a:solidFill>
                <a:srgbClr val="3e5e08"/>
              </a:solidFill>
              <a:latin typeface="Century Gothic"/>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100000">
              <a:srgbClr val="c9f8bc">
                <a:alpha val="37254"/>
              </a:srgbClr>
            </a:gs>
            <a:gs pos="100000">
              <a:srgbClr val="4b7700"/>
            </a:gs>
          </a:gsLst>
          <a:lin ang="6120000"/>
        </a:gradFill>
      </p:bgPr>
    </p:bg>
    <p:spTree>
      <p:nvGrpSpPr>
        <p:cNvPr id="1" name=""/>
        <p:cNvGrpSpPr/>
        <p:nvPr/>
      </p:nvGrpSpPr>
      <p:grpSpPr>
        <a:xfrm>
          <a:off x="0" y="0"/>
          <a:ext cx="0" cy="0"/>
          <a:chOff x="0" y="0"/>
          <a:chExt cx="0" cy="0"/>
        </a:xfrm>
      </p:grpSpPr>
      <p:grpSp>
        <p:nvGrpSpPr>
          <p:cNvPr id="0" name="Group 1"/>
          <p:cNvGrpSpPr/>
          <p:nvPr/>
        </p:nvGrpSpPr>
        <p:grpSpPr>
          <a:xfrm>
            <a:off x="9206640" y="2963160"/>
            <a:ext cx="2981880" cy="3209040"/>
            <a:chOff x="9206640" y="2963160"/>
            <a:chExt cx="2981880" cy="3209040"/>
          </a:xfrm>
        </p:grpSpPr>
        <p:sp>
          <p:nvSpPr>
            <p:cNvPr id="1" name="Line 2"/>
            <p:cNvSpPr/>
            <p:nvPr/>
          </p:nvSpPr>
          <p:spPr>
            <a:xfrm flipH="1">
              <a:off x="11275920" y="2963160"/>
              <a:ext cx="912600" cy="91296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2" name="Line 3"/>
            <p:cNvSpPr/>
            <p:nvPr/>
          </p:nvSpPr>
          <p:spPr>
            <a:xfrm flipH="1">
              <a:off x="9206640" y="3190320"/>
              <a:ext cx="2981880" cy="298188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3" name="Line 4"/>
            <p:cNvSpPr/>
            <p:nvPr/>
          </p:nvSpPr>
          <p:spPr>
            <a:xfrm flipH="1">
              <a:off x="10292040" y="3285000"/>
              <a:ext cx="1896480" cy="189648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4" name="Line 5"/>
            <p:cNvSpPr/>
            <p:nvPr/>
          </p:nvSpPr>
          <p:spPr>
            <a:xfrm flipH="1">
              <a:off x="10442880" y="3130920"/>
              <a:ext cx="1745640" cy="1745640"/>
            </a:xfrm>
            <a:prstGeom prst="line">
              <a:avLst/>
            </a:prstGeom>
            <a:ln cap="rnd" w="28440">
              <a:solidFill>
                <a:schemeClr val="tx1"/>
              </a:solidFill>
              <a:round/>
            </a:ln>
          </p:spPr>
          <p:style>
            <a:lnRef idx="2">
              <a:schemeClr val="accent1"/>
            </a:lnRef>
            <a:fillRef idx="0">
              <a:schemeClr val="accent1"/>
            </a:fillRef>
            <a:effectRef idx="1">
              <a:schemeClr val="accent1"/>
            </a:effectRef>
            <a:fontRef idx="minor"/>
          </p:style>
        </p:sp>
        <p:sp>
          <p:nvSpPr>
            <p:cNvPr id="5" name="Line 6"/>
            <p:cNvSpPr/>
            <p:nvPr/>
          </p:nvSpPr>
          <p:spPr>
            <a:xfrm flipH="1">
              <a:off x="10918800" y="3682800"/>
              <a:ext cx="1269720" cy="1270080"/>
            </a:xfrm>
            <a:prstGeom prst="line">
              <a:avLst/>
            </a:prstGeom>
            <a:ln cap="rnd" w="28440">
              <a:solidFill>
                <a:schemeClr val="tx1"/>
              </a:solidFill>
              <a:round/>
            </a:ln>
          </p:spPr>
          <p:style>
            <a:lnRef idx="2">
              <a:schemeClr val="accent1"/>
            </a:lnRef>
            <a:fillRef idx="0">
              <a:schemeClr val="accent1"/>
            </a:fillRef>
            <a:effectRef idx="1">
              <a:schemeClr val="accent1"/>
            </a:effectRef>
            <a:fontRef idx="minor"/>
          </p:style>
        </p:sp>
      </p:grpSp>
      <p:sp>
        <p:nvSpPr>
          <p:cNvPr id="6" name="PlaceHolder 7"/>
          <p:cNvSpPr>
            <a:spLocks noGrp="1"/>
          </p:cNvSpPr>
          <p:nvPr>
            <p:ph type="title"/>
          </p:nvPr>
        </p:nvSpPr>
        <p:spPr>
          <a:xfrm>
            <a:off x="684360" y="4487400"/>
            <a:ext cx="8534160" cy="1506600"/>
          </a:xfrm>
          <a:prstGeom prst="rect">
            <a:avLst/>
          </a:prstGeom>
        </p:spPr>
        <p:txBody>
          <a:bodyPr anchor="ctr">
            <a:noAutofit/>
          </a:bodyPr>
          <a:p>
            <a:pPr>
              <a:lnSpc>
                <a:spcPct val="100000"/>
              </a:lnSpc>
            </a:pPr>
            <a:r>
              <a:rPr b="0" lang="ru-RU" sz="3600" spc="-1" strike="noStrike" cap="all">
                <a:solidFill>
                  <a:srgbClr val="ffffff"/>
                </a:solidFill>
                <a:latin typeface="Century Gothic"/>
              </a:rPr>
              <a:t>Образец заголовка</a:t>
            </a:r>
            <a:endParaRPr b="0" lang="en-US" sz="3600" spc="-1" strike="noStrike">
              <a:solidFill>
                <a:srgbClr val="ffffff"/>
              </a:solidFill>
              <a:latin typeface="Century Gothic"/>
            </a:endParaRPr>
          </a:p>
        </p:txBody>
      </p:sp>
      <p:sp>
        <p:nvSpPr>
          <p:cNvPr id="7" name="PlaceHolder 8"/>
          <p:cNvSpPr>
            <a:spLocks noGrp="1"/>
          </p:cNvSpPr>
          <p:nvPr>
            <p:ph type="body"/>
          </p:nvPr>
        </p:nvSpPr>
        <p:spPr>
          <a:xfrm>
            <a:off x="684360" y="685800"/>
            <a:ext cx="8534160" cy="3614760"/>
          </a:xfrm>
          <a:prstGeom prst="rect">
            <a:avLst/>
          </a:prstGeom>
        </p:spPr>
        <p:txBody>
          <a:bodyPr anchor="ctr">
            <a:noAutofit/>
          </a:bodyPr>
          <a:p>
            <a:pPr marL="285840" indent="-285480">
              <a:lnSpc>
                <a:spcPct val="100000"/>
              </a:lnSpc>
              <a:spcBef>
                <a:spcPts val="400"/>
              </a:spcBef>
              <a:spcAft>
                <a:spcPts val="601"/>
              </a:spcAft>
              <a:buClr>
                <a:srgbClr val="ffffff"/>
              </a:buClr>
              <a:buSzPct val="80000"/>
              <a:buFont typeface="Wingdings 3" charset="2"/>
              <a:buChar char=""/>
            </a:pPr>
            <a:r>
              <a:rPr b="0" lang="ru-RU" sz="2000" spc="-1" strike="noStrike">
                <a:solidFill>
                  <a:srgbClr val="3e5e08"/>
                </a:solidFill>
                <a:latin typeface="Century Gothic"/>
              </a:rPr>
              <a:t>Образец текста</a:t>
            </a:r>
            <a:endParaRPr b="0" lang="en-US" sz="2000" spc="-1" strike="noStrike">
              <a:solidFill>
                <a:srgbClr val="3e5e08"/>
              </a:solidFill>
              <a:latin typeface="Century Gothic"/>
            </a:endParaRPr>
          </a:p>
          <a:p>
            <a:pPr lvl="1" marL="743040" indent="-285480">
              <a:lnSpc>
                <a:spcPct val="100000"/>
              </a:lnSpc>
              <a:spcBef>
                <a:spcPts val="360"/>
              </a:spcBef>
              <a:spcAft>
                <a:spcPts val="601"/>
              </a:spcAft>
              <a:buClr>
                <a:srgbClr val="ffffff"/>
              </a:buClr>
              <a:buSzPct val="80000"/>
              <a:buFont typeface="Wingdings 3" charset="2"/>
              <a:buChar char=""/>
            </a:pPr>
            <a:r>
              <a:rPr b="0" lang="ru-RU" sz="1800" spc="-1" strike="noStrike">
                <a:solidFill>
                  <a:srgbClr val="3e5e08"/>
                </a:solidFill>
                <a:latin typeface="Century Gothic"/>
              </a:rPr>
              <a:t>Второй уровень</a:t>
            </a:r>
            <a:endParaRPr b="0" lang="en-US" sz="1800" spc="-1" strike="noStrike">
              <a:solidFill>
                <a:srgbClr val="3e5e08"/>
              </a:solidFill>
              <a:latin typeface="Century Gothic"/>
            </a:endParaRPr>
          </a:p>
          <a:p>
            <a:pPr lvl="2" marL="1200240" indent="-285480">
              <a:lnSpc>
                <a:spcPct val="100000"/>
              </a:lnSpc>
              <a:spcBef>
                <a:spcPts val="320"/>
              </a:spcBef>
              <a:spcAft>
                <a:spcPts val="601"/>
              </a:spcAft>
              <a:buClr>
                <a:srgbClr val="ffffff"/>
              </a:buClr>
              <a:buSzPct val="80000"/>
              <a:buFont typeface="Wingdings 3" charset="2"/>
              <a:buChar char=""/>
            </a:pPr>
            <a:r>
              <a:rPr b="0" lang="ru-RU" sz="1600" spc="-1" strike="noStrike">
                <a:solidFill>
                  <a:srgbClr val="3e5e08"/>
                </a:solidFill>
                <a:latin typeface="Century Gothic"/>
              </a:rPr>
              <a:t>Третий уровень</a:t>
            </a:r>
            <a:endParaRPr b="0" lang="en-US" sz="1600" spc="-1" strike="noStrike">
              <a:solidFill>
                <a:srgbClr val="3e5e08"/>
              </a:solidFill>
              <a:latin typeface="Century Gothic"/>
            </a:endParaRPr>
          </a:p>
          <a:p>
            <a:pPr lvl="3" marL="1542960" indent="-171000">
              <a:lnSpc>
                <a:spcPct val="100000"/>
              </a:lnSpc>
              <a:spcBef>
                <a:spcPts val="281"/>
              </a:spcBef>
              <a:spcAft>
                <a:spcPts val="601"/>
              </a:spcAft>
              <a:buClr>
                <a:srgbClr val="ffffff"/>
              </a:buClr>
              <a:buSzPct val="80000"/>
              <a:buFont typeface="Wingdings 3" charset="2"/>
              <a:buChar char=""/>
            </a:pPr>
            <a:r>
              <a:rPr b="0" lang="ru-RU" sz="1400" spc="-1" strike="noStrike">
                <a:solidFill>
                  <a:srgbClr val="3e5e08"/>
                </a:solidFill>
                <a:latin typeface="Century Gothic"/>
              </a:rPr>
              <a:t>Четвертый уровень</a:t>
            </a:r>
            <a:endParaRPr b="0" lang="en-US" sz="1400" spc="-1" strike="noStrike">
              <a:solidFill>
                <a:srgbClr val="3e5e08"/>
              </a:solidFill>
              <a:latin typeface="Century Gothic"/>
            </a:endParaRPr>
          </a:p>
          <a:p>
            <a:pPr lvl="4" marL="2000160" indent="-171000">
              <a:lnSpc>
                <a:spcPct val="100000"/>
              </a:lnSpc>
              <a:spcBef>
                <a:spcPts val="281"/>
              </a:spcBef>
              <a:spcAft>
                <a:spcPts val="601"/>
              </a:spcAft>
              <a:buClr>
                <a:srgbClr val="ffffff"/>
              </a:buClr>
              <a:buSzPct val="80000"/>
              <a:buFont typeface="Wingdings 3" charset="2"/>
              <a:buChar char=""/>
            </a:pPr>
            <a:r>
              <a:rPr b="0" lang="ru-RU" sz="1400" spc="-1" strike="noStrike">
                <a:solidFill>
                  <a:srgbClr val="3e5e08"/>
                </a:solidFill>
                <a:latin typeface="Century Gothic"/>
              </a:rPr>
              <a:t>Пятый уровень</a:t>
            </a:r>
            <a:endParaRPr b="0" lang="en-US" sz="1400" spc="-1" strike="noStrike">
              <a:solidFill>
                <a:srgbClr val="3e5e08"/>
              </a:solidFill>
              <a:latin typeface="Century Gothic"/>
            </a:endParaRPr>
          </a:p>
        </p:txBody>
      </p:sp>
      <p:sp>
        <p:nvSpPr>
          <p:cNvPr id="8" name="PlaceHolder 9"/>
          <p:cNvSpPr>
            <a:spLocks noGrp="1"/>
          </p:cNvSpPr>
          <p:nvPr>
            <p:ph type="dt"/>
          </p:nvPr>
        </p:nvSpPr>
        <p:spPr>
          <a:xfrm>
            <a:off x="9904320" y="6172200"/>
            <a:ext cx="1599840" cy="364680"/>
          </a:xfrm>
          <a:prstGeom prst="rect">
            <a:avLst/>
          </a:prstGeom>
        </p:spPr>
        <p:txBody>
          <a:bodyPr>
            <a:noAutofit/>
          </a:bodyPr>
          <a:p>
            <a:pPr algn="r">
              <a:lnSpc>
                <a:spcPct val="100000"/>
              </a:lnSpc>
            </a:pPr>
            <a:fld id="{BA525F1E-DACC-4E5E-B75C-DB0B40E9D266}" type="datetime">
              <a:rPr b="0" lang="ru-RU" sz="1000" spc="-1" strike="noStrike">
                <a:solidFill>
                  <a:srgbClr val="293e05"/>
                </a:solidFill>
                <a:latin typeface="Century Gothic"/>
              </a:rPr>
              <a:t>16.4.20</a:t>
            </a:fld>
            <a:endParaRPr b="0" lang="ru-RU" sz="1000" spc="-1" strike="noStrike">
              <a:latin typeface="Times New Roman"/>
            </a:endParaRPr>
          </a:p>
        </p:txBody>
      </p:sp>
      <p:sp>
        <p:nvSpPr>
          <p:cNvPr id="9" name="PlaceHolder 10"/>
          <p:cNvSpPr>
            <a:spLocks noGrp="1"/>
          </p:cNvSpPr>
          <p:nvPr>
            <p:ph type="ftr"/>
          </p:nvPr>
        </p:nvSpPr>
        <p:spPr>
          <a:xfrm>
            <a:off x="684360" y="6172200"/>
            <a:ext cx="7543440" cy="364680"/>
          </a:xfrm>
          <a:prstGeom prst="rect">
            <a:avLst/>
          </a:prstGeom>
        </p:spPr>
        <p:txBody>
          <a:bodyPr>
            <a:noAutofit/>
          </a:bodyPr>
          <a:p>
            <a:endParaRPr b="0" lang="ru-RU" sz="2400" spc="-1" strike="noStrike">
              <a:latin typeface="Times New Roman"/>
            </a:endParaRPr>
          </a:p>
        </p:txBody>
      </p:sp>
      <p:sp>
        <p:nvSpPr>
          <p:cNvPr id="10" name="PlaceHolder 11"/>
          <p:cNvSpPr>
            <a:spLocks noGrp="1"/>
          </p:cNvSpPr>
          <p:nvPr>
            <p:ph type="sldNum"/>
          </p:nvPr>
        </p:nvSpPr>
        <p:spPr>
          <a:xfrm>
            <a:off x="10363320" y="5578560"/>
            <a:ext cx="1141920" cy="669600"/>
          </a:xfrm>
          <a:prstGeom prst="rect">
            <a:avLst/>
          </a:prstGeom>
        </p:spPr>
        <p:txBody>
          <a:bodyPr anchor="b">
            <a:noAutofit/>
          </a:bodyPr>
          <a:p>
            <a:pPr algn="r">
              <a:lnSpc>
                <a:spcPct val="100000"/>
              </a:lnSpc>
            </a:pPr>
            <a:fld id="{385F0F1E-1810-406A-A5B5-DE69B11E6492}" type="slidenum">
              <a:rPr b="0" lang="ru-RU" sz="3200" spc="-1" strike="noStrike">
                <a:solidFill>
                  <a:srgbClr val="293e05"/>
                </a:solidFill>
                <a:latin typeface="Century Gothic"/>
              </a:rPr>
              <a:t>&lt;номер&gt;</a:t>
            </a:fld>
            <a:endParaRPr b="0" lang="ru-RU" sz="3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100000">
              <a:srgbClr val="c9f8bc">
                <a:alpha val="37254"/>
              </a:srgbClr>
            </a:gs>
            <a:gs pos="100000">
              <a:srgbClr val="4b7700"/>
            </a:gs>
          </a:gsLst>
          <a:lin ang="6120000"/>
        </a:gradFill>
      </p:bgPr>
    </p:bg>
    <p:spTree>
      <p:nvGrpSpPr>
        <p:cNvPr id="1" name=""/>
        <p:cNvGrpSpPr/>
        <p:nvPr/>
      </p:nvGrpSpPr>
      <p:grpSpPr>
        <a:xfrm>
          <a:off x="0" y="0"/>
          <a:ext cx="0" cy="0"/>
          <a:chOff x="0" y="0"/>
          <a:chExt cx="0" cy="0"/>
        </a:xfrm>
      </p:grpSpPr>
      <p:grpSp>
        <p:nvGrpSpPr>
          <p:cNvPr id="47" name="Group 1"/>
          <p:cNvGrpSpPr/>
          <p:nvPr/>
        </p:nvGrpSpPr>
        <p:grpSpPr>
          <a:xfrm>
            <a:off x="9206640" y="2963160"/>
            <a:ext cx="2981880" cy="3209040"/>
            <a:chOff x="9206640" y="2963160"/>
            <a:chExt cx="2981880" cy="3209040"/>
          </a:xfrm>
        </p:grpSpPr>
        <p:sp>
          <p:nvSpPr>
            <p:cNvPr id="48" name="Line 2"/>
            <p:cNvSpPr/>
            <p:nvPr/>
          </p:nvSpPr>
          <p:spPr>
            <a:xfrm flipH="1">
              <a:off x="11275920" y="2963160"/>
              <a:ext cx="912600" cy="91296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49" name="Line 3"/>
            <p:cNvSpPr/>
            <p:nvPr/>
          </p:nvSpPr>
          <p:spPr>
            <a:xfrm flipH="1">
              <a:off x="9206640" y="3190320"/>
              <a:ext cx="2981880" cy="298188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50" name="Line 4"/>
            <p:cNvSpPr/>
            <p:nvPr/>
          </p:nvSpPr>
          <p:spPr>
            <a:xfrm flipH="1">
              <a:off x="10292040" y="3285000"/>
              <a:ext cx="1896480" cy="1896480"/>
            </a:xfrm>
            <a:prstGeom prst="line">
              <a:avLst/>
            </a:prstGeom>
            <a:ln cap="rnd" w="9360">
              <a:solidFill>
                <a:schemeClr val="tx1"/>
              </a:solidFill>
              <a:round/>
            </a:ln>
          </p:spPr>
          <p:style>
            <a:lnRef idx="2">
              <a:schemeClr val="accent1"/>
            </a:lnRef>
            <a:fillRef idx="0">
              <a:schemeClr val="accent1"/>
            </a:fillRef>
            <a:effectRef idx="1">
              <a:schemeClr val="accent1"/>
            </a:effectRef>
            <a:fontRef idx="minor"/>
          </p:style>
        </p:sp>
        <p:sp>
          <p:nvSpPr>
            <p:cNvPr id="51" name="Line 5"/>
            <p:cNvSpPr/>
            <p:nvPr/>
          </p:nvSpPr>
          <p:spPr>
            <a:xfrm flipH="1">
              <a:off x="10442880" y="3130920"/>
              <a:ext cx="1745640" cy="1745640"/>
            </a:xfrm>
            <a:prstGeom prst="line">
              <a:avLst/>
            </a:prstGeom>
            <a:ln cap="rnd" w="28440">
              <a:solidFill>
                <a:schemeClr val="tx1"/>
              </a:solidFill>
              <a:round/>
            </a:ln>
          </p:spPr>
          <p:style>
            <a:lnRef idx="2">
              <a:schemeClr val="accent1"/>
            </a:lnRef>
            <a:fillRef idx="0">
              <a:schemeClr val="accent1"/>
            </a:fillRef>
            <a:effectRef idx="1">
              <a:schemeClr val="accent1"/>
            </a:effectRef>
            <a:fontRef idx="minor"/>
          </p:style>
        </p:sp>
        <p:sp>
          <p:nvSpPr>
            <p:cNvPr id="52" name="Line 6"/>
            <p:cNvSpPr/>
            <p:nvPr/>
          </p:nvSpPr>
          <p:spPr>
            <a:xfrm flipH="1">
              <a:off x="10918800" y="3682800"/>
              <a:ext cx="1269720" cy="1270080"/>
            </a:xfrm>
            <a:prstGeom prst="line">
              <a:avLst/>
            </a:prstGeom>
            <a:ln cap="rnd" w="28440">
              <a:solidFill>
                <a:schemeClr val="tx1"/>
              </a:solidFill>
              <a:round/>
            </a:ln>
          </p:spPr>
          <p:style>
            <a:lnRef idx="2">
              <a:schemeClr val="accent1"/>
            </a:lnRef>
            <a:fillRef idx="0">
              <a:schemeClr val="accent1"/>
            </a:fillRef>
            <a:effectRef idx="1">
              <a:schemeClr val="accent1"/>
            </a:effectRef>
            <a:fontRef idx="minor"/>
          </p:style>
        </p:sp>
      </p:grpSp>
      <p:sp>
        <p:nvSpPr>
          <p:cNvPr id="53" name="PlaceHolder 7"/>
          <p:cNvSpPr>
            <a:spLocks noGrp="1"/>
          </p:cNvSpPr>
          <p:nvPr>
            <p:ph type="dt"/>
          </p:nvPr>
        </p:nvSpPr>
        <p:spPr>
          <a:xfrm>
            <a:off x="9904320" y="6172200"/>
            <a:ext cx="1599840" cy="364680"/>
          </a:xfrm>
          <a:prstGeom prst="rect">
            <a:avLst/>
          </a:prstGeom>
        </p:spPr>
        <p:txBody>
          <a:bodyPr>
            <a:noAutofit/>
          </a:bodyPr>
          <a:p>
            <a:pPr algn="r">
              <a:lnSpc>
                <a:spcPct val="100000"/>
              </a:lnSpc>
            </a:pPr>
            <a:fld id="{5F289279-4CDC-4522-9992-EB8DB2EFCE93}" type="datetime">
              <a:rPr b="0" lang="ru-RU" sz="1000" spc="-1" strike="noStrike">
                <a:solidFill>
                  <a:srgbClr val="293e05"/>
                </a:solidFill>
                <a:latin typeface="Century Gothic"/>
              </a:rPr>
              <a:t>16.4.20</a:t>
            </a:fld>
            <a:endParaRPr b="0" lang="ru-RU" sz="1000" spc="-1" strike="noStrike">
              <a:latin typeface="Times New Roman"/>
            </a:endParaRPr>
          </a:p>
        </p:txBody>
      </p:sp>
      <p:sp>
        <p:nvSpPr>
          <p:cNvPr id="54" name="PlaceHolder 8"/>
          <p:cNvSpPr>
            <a:spLocks noGrp="1"/>
          </p:cNvSpPr>
          <p:nvPr>
            <p:ph type="ftr"/>
          </p:nvPr>
        </p:nvSpPr>
        <p:spPr>
          <a:xfrm>
            <a:off x="684360" y="6172200"/>
            <a:ext cx="7543440" cy="364680"/>
          </a:xfrm>
          <a:prstGeom prst="rect">
            <a:avLst/>
          </a:prstGeom>
        </p:spPr>
        <p:txBody>
          <a:bodyPr>
            <a:noAutofit/>
          </a:bodyPr>
          <a:p>
            <a:endParaRPr b="0" lang="ru-RU" sz="2400" spc="-1" strike="noStrike">
              <a:latin typeface="Times New Roman"/>
            </a:endParaRPr>
          </a:p>
        </p:txBody>
      </p:sp>
      <p:sp>
        <p:nvSpPr>
          <p:cNvPr id="55" name="PlaceHolder 9"/>
          <p:cNvSpPr>
            <a:spLocks noGrp="1"/>
          </p:cNvSpPr>
          <p:nvPr>
            <p:ph type="sldNum"/>
          </p:nvPr>
        </p:nvSpPr>
        <p:spPr>
          <a:xfrm>
            <a:off x="10363320" y="5578560"/>
            <a:ext cx="1141920" cy="669600"/>
          </a:xfrm>
          <a:prstGeom prst="rect">
            <a:avLst/>
          </a:prstGeom>
        </p:spPr>
        <p:txBody>
          <a:bodyPr anchor="b">
            <a:noAutofit/>
          </a:bodyPr>
          <a:p>
            <a:pPr algn="r">
              <a:lnSpc>
                <a:spcPct val="100000"/>
              </a:lnSpc>
            </a:pPr>
            <a:fld id="{70F5B93F-AD2B-45BC-8975-996AE6693890}" type="slidenum">
              <a:rPr b="0" lang="ru-RU" sz="3200" spc="-1" strike="noStrike">
                <a:solidFill>
                  <a:srgbClr val="293e05"/>
                </a:solidFill>
                <a:latin typeface="Century Gothic"/>
              </a:rPr>
              <a:t>&lt;номер&gt;</a:t>
            </a:fld>
            <a:endParaRPr b="0" lang="ru-RU" sz="3200" spc="-1" strike="noStrike">
              <a:latin typeface="Times New Roman"/>
            </a:endParaRPr>
          </a:p>
        </p:txBody>
      </p:sp>
      <p:sp>
        <p:nvSpPr>
          <p:cNvPr id="56" name="PlaceHolder 10"/>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ffffff"/>
                </a:solidFill>
                <a:latin typeface="Century Gothic"/>
              </a:rPr>
              <a:t>Для правки текста заглавия щёлкните мышью</a:t>
            </a:r>
            <a:endParaRPr b="0" lang="en-US" sz="1800" spc="-1" strike="noStrike">
              <a:solidFill>
                <a:srgbClr val="ffffff"/>
              </a:solidFill>
              <a:latin typeface="Century Gothic"/>
            </a:endParaRPr>
          </a:p>
        </p:txBody>
      </p:sp>
      <p:sp>
        <p:nvSpPr>
          <p:cNvPr id="57"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000" spc="-1" strike="noStrike">
                <a:solidFill>
                  <a:srgbClr val="3e5e08"/>
                </a:solidFill>
                <a:latin typeface="Century Gothic"/>
              </a:rPr>
              <a:t>Для правки структуры щёлкните мышью</a:t>
            </a:r>
            <a:endParaRPr b="0" lang="en-US" sz="2000" spc="-1" strike="noStrike">
              <a:solidFill>
                <a:srgbClr val="3e5e08"/>
              </a:solidFill>
              <a:latin typeface="Century Gothic"/>
            </a:endParaRPr>
          </a:p>
          <a:p>
            <a:pPr lvl="1" marL="864000" indent="-324000">
              <a:spcBef>
                <a:spcPts val="1134"/>
              </a:spcBef>
              <a:buClr>
                <a:srgbClr val="000000"/>
              </a:buClr>
              <a:buSzPct val="75000"/>
              <a:buFont typeface="Symbol" charset="2"/>
              <a:buChar char=""/>
            </a:pPr>
            <a:r>
              <a:rPr b="0" lang="en-US" sz="1600" spc="-1" strike="noStrike">
                <a:solidFill>
                  <a:srgbClr val="3e5e08"/>
                </a:solidFill>
                <a:latin typeface="Century Gothic"/>
              </a:rPr>
              <a:t>Второй уровень структуры</a:t>
            </a:r>
            <a:endParaRPr b="0" lang="en-US" sz="1600" spc="-1" strike="noStrike">
              <a:solidFill>
                <a:srgbClr val="3e5e08"/>
              </a:solidFill>
              <a:latin typeface="Century Gothic"/>
            </a:endParaRPr>
          </a:p>
          <a:p>
            <a:pPr lvl="2" marL="1296000" indent="-288000">
              <a:spcBef>
                <a:spcPts val="850"/>
              </a:spcBef>
              <a:buClr>
                <a:srgbClr val="000000"/>
              </a:buClr>
              <a:buSzPct val="45000"/>
              <a:buFont typeface="Wingdings" charset="2"/>
              <a:buChar char=""/>
            </a:pPr>
            <a:r>
              <a:rPr b="0" lang="en-US" sz="1400" spc="-1" strike="noStrike">
                <a:solidFill>
                  <a:srgbClr val="3e5e08"/>
                </a:solidFill>
                <a:latin typeface="Century Gothic"/>
              </a:rPr>
              <a:t>Третий уровень структуры</a:t>
            </a:r>
            <a:endParaRPr b="0" lang="en-US" sz="1400" spc="-1" strike="noStrike">
              <a:solidFill>
                <a:srgbClr val="3e5e08"/>
              </a:solidFill>
              <a:latin typeface="Century Gothic"/>
            </a:endParaRPr>
          </a:p>
          <a:p>
            <a:pPr lvl="3" marL="1728000" indent="-216000">
              <a:spcBef>
                <a:spcPts val="567"/>
              </a:spcBef>
              <a:buClr>
                <a:srgbClr val="000000"/>
              </a:buClr>
              <a:buSzPct val="75000"/>
              <a:buFont typeface="Symbol" charset="2"/>
              <a:buChar char=""/>
            </a:pPr>
            <a:r>
              <a:rPr b="0" lang="en-US" sz="1400" spc="-1" strike="noStrike">
                <a:solidFill>
                  <a:srgbClr val="3e5e08"/>
                </a:solidFill>
                <a:latin typeface="Century Gothic"/>
              </a:rPr>
              <a:t>Четвёртый уровень структуры</a:t>
            </a:r>
            <a:endParaRPr b="0" lang="en-US" sz="1400" spc="-1" strike="noStrike">
              <a:solidFill>
                <a:srgbClr val="3e5e08"/>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rgbClr val="3e5e08"/>
                </a:solidFill>
                <a:latin typeface="Century Gothic"/>
              </a:rPr>
              <a:t>Пятый уровень структуры</a:t>
            </a:r>
            <a:endParaRPr b="0" lang="en-US" sz="2000" spc="-1" strike="noStrike">
              <a:solidFill>
                <a:srgbClr val="3e5e08"/>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rgbClr val="3e5e08"/>
                </a:solidFill>
                <a:latin typeface="Century Gothic"/>
              </a:rPr>
              <a:t>Шестой уровень структуры</a:t>
            </a:r>
            <a:endParaRPr b="0" lang="en-US" sz="2000" spc="-1" strike="noStrike">
              <a:solidFill>
                <a:srgbClr val="3e5e08"/>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rgbClr val="3e5e08"/>
                </a:solidFill>
                <a:latin typeface="Century Gothic"/>
              </a:rPr>
              <a:t>Седьмой уровень структуры</a:t>
            </a:r>
            <a:endParaRPr b="0" lang="en-US" sz="2000" spc="-1" strike="noStrike">
              <a:solidFill>
                <a:srgbClr val="3e5e08"/>
              </a:solidFill>
              <a:latin typeface="Century Gothic"/>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1" Type="http://schemas.openxmlformats.org/officeDocument/2006/relationships/image" Target="../media/image145.png"/><Relationship Id="rId12" Type="http://schemas.openxmlformats.org/officeDocument/2006/relationships/image" Target="../media/image146.png"/><Relationship Id="rId13" Type="http://schemas.openxmlformats.org/officeDocument/2006/relationships/image" Target="../media/image147.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image" Target="../media/image150.png"/><Relationship Id="rId17" Type="http://schemas.openxmlformats.org/officeDocument/2006/relationships/image" Target="../media/image151.jpeg"/><Relationship Id="rId18"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png"/><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4" Type="http://schemas.openxmlformats.org/officeDocument/2006/relationships/image" Target="../media/image165.png"/><Relationship Id="rId15" Type="http://schemas.openxmlformats.org/officeDocument/2006/relationships/image" Target="../media/image166.png"/><Relationship Id="rId16" Type="http://schemas.openxmlformats.org/officeDocument/2006/relationships/image" Target="../media/image167.png"/><Relationship Id="rId17" Type="http://schemas.openxmlformats.org/officeDocument/2006/relationships/image" Target="../media/image168.jpeg"/><Relationship Id="rId18"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69.png"/><Relationship Id="rId2" Type="http://schemas.openxmlformats.org/officeDocument/2006/relationships/image" Target="../media/image170.png"/><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176.jpeg"/><Relationship Id="rId9" Type="http://schemas.openxmlformats.org/officeDocument/2006/relationships/image" Target="../media/image177.png"/><Relationship Id="rId10" Type="http://schemas.openxmlformats.org/officeDocument/2006/relationships/image" Target="../media/image178.jpeg"/><Relationship Id="rId1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186.png"/><Relationship Id="rId9" Type="http://schemas.openxmlformats.org/officeDocument/2006/relationships/image" Target="../media/image187.png"/><Relationship Id="rId10" Type="http://schemas.openxmlformats.org/officeDocument/2006/relationships/image" Target="../media/image188.png"/><Relationship Id="rId11" Type="http://schemas.openxmlformats.org/officeDocument/2006/relationships/image" Target="../media/image189.png"/><Relationship Id="rId12" Type="http://schemas.openxmlformats.org/officeDocument/2006/relationships/image" Target="../media/image190.png"/><Relationship Id="rId13" Type="http://schemas.openxmlformats.org/officeDocument/2006/relationships/image" Target="../media/image191.png"/><Relationship Id="rId14" Type="http://schemas.openxmlformats.org/officeDocument/2006/relationships/image" Target="../media/image192.png"/><Relationship Id="rId15" Type="http://schemas.openxmlformats.org/officeDocument/2006/relationships/image" Target="../media/image193.png"/><Relationship Id="rId16" Type="http://schemas.openxmlformats.org/officeDocument/2006/relationships/image" Target="../media/image194.png"/><Relationship Id="rId17"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95.png"/><Relationship Id="rId2" Type="http://schemas.openxmlformats.org/officeDocument/2006/relationships/image" Target="../media/image196.png"/><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image" Target="../media/image202.png"/><Relationship Id="rId9" Type="http://schemas.openxmlformats.org/officeDocument/2006/relationships/image" Target="../media/image203.png"/><Relationship Id="rId10" Type="http://schemas.openxmlformats.org/officeDocument/2006/relationships/image" Target="../media/image204.png"/><Relationship Id="rId11" Type="http://schemas.openxmlformats.org/officeDocument/2006/relationships/image" Target="../media/image205.png"/><Relationship Id="rId12" Type="http://schemas.openxmlformats.org/officeDocument/2006/relationships/image" Target="../media/image206.png"/><Relationship Id="rId13" Type="http://schemas.openxmlformats.org/officeDocument/2006/relationships/image" Target="../media/image207.png"/><Relationship Id="rId14" Type="http://schemas.openxmlformats.org/officeDocument/2006/relationships/image" Target="../media/image208.png"/><Relationship Id="rId15" Type="http://schemas.openxmlformats.org/officeDocument/2006/relationships/image" Target="../media/image209.png"/><Relationship Id="rId16" Type="http://schemas.openxmlformats.org/officeDocument/2006/relationships/image" Target="../media/image210.png"/><Relationship Id="rId17" Type="http://schemas.openxmlformats.org/officeDocument/2006/relationships/image" Target="../media/image211.jpeg"/><Relationship Id="rId18" Type="http://schemas.openxmlformats.org/officeDocument/2006/relationships/image" Target="../media/image212.png"/><Relationship Id="rId19" Type="http://schemas.openxmlformats.org/officeDocument/2006/relationships/image" Target="../media/image213.png"/><Relationship Id="rId20"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14.png"/><Relationship Id="rId2" Type="http://schemas.openxmlformats.org/officeDocument/2006/relationships/image" Target="../media/image215.png"/><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6" Type="http://schemas.openxmlformats.org/officeDocument/2006/relationships/image" Target="../media/image219.png"/><Relationship Id="rId7" Type="http://schemas.openxmlformats.org/officeDocument/2006/relationships/image" Target="../media/image220.png"/><Relationship Id="rId8" Type="http://schemas.openxmlformats.org/officeDocument/2006/relationships/image" Target="../media/image221.png"/><Relationship Id="rId9" Type="http://schemas.openxmlformats.org/officeDocument/2006/relationships/image" Target="../media/image222.png"/><Relationship Id="rId10" Type="http://schemas.openxmlformats.org/officeDocument/2006/relationships/image" Target="../media/image223.png"/><Relationship Id="rId11" Type="http://schemas.openxmlformats.org/officeDocument/2006/relationships/image" Target="../media/image224.png"/><Relationship Id="rId12" Type="http://schemas.openxmlformats.org/officeDocument/2006/relationships/image" Target="../media/image225.png"/><Relationship Id="rId13" Type="http://schemas.openxmlformats.org/officeDocument/2006/relationships/image" Target="../media/image226.png"/><Relationship Id="rId14" Type="http://schemas.openxmlformats.org/officeDocument/2006/relationships/image" Target="../media/image227.png"/><Relationship Id="rId15" Type="http://schemas.openxmlformats.org/officeDocument/2006/relationships/image" Target="../media/image228.png"/><Relationship Id="rId16" Type="http://schemas.openxmlformats.org/officeDocument/2006/relationships/image" Target="../media/image229.png"/><Relationship Id="rId17" Type="http://schemas.openxmlformats.org/officeDocument/2006/relationships/image" Target="../media/image230.jpeg"/><Relationship Id="rId18" Type="http://schemas.openxmlformats.org/officeDocument/2006/relationships/image" Target="../media/image231.jpeg"/><Relationship Id="rId19" Type="http://schemas.openxmlformats.org/officeDocument/2006/relationships/image" Target="../media/image232.png"/><Relationship Id="rId20" Type="http://schemas.openxmlformats.org/officeDocument/2006/relationships/image" Target="../media/image233.png"/><Relationship Id="rId21" Type="http://schemas.openxmlformats.org/officeDocument/2006/relationships/image" Target="../media/image234.png"/><Relationship Id="rId22" Type="http://schemas.openxmlformats.org/officeDocument/2006/relationships/image" Target="../media/image235.png"/><Relationship Id="rId23" Type="http://schemas.openxmlformats.org/officeDocument/2006/relationships/image" Target="../media/image236.png"/><Relationship Id="rId24" Type="http://schemas.openxmlformats.org/officeDocument/2006/relationships/image" Target="../media/image237.jpeg"/><Relationship Id="rId25"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38.png"/><Relationship Id="rId2" Type="http://schemas.openxmlformats.org/officeDocument/2006/relationships/image" Target="../media/image239.png"/><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7" Type="http://schemas.openxmlformats.org/officeDocument/2006/relationships/image" Target="../media/image244.pn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 Id="rId11" Type="http://schemas.openxmlformats.org/officeDocument/2006/relationships/image" Target="../media/image248.png"/><Relationship Id="rId12" Type="http://schemas.openxmlformats.org/officeDocument/2006/relationships/image" Target="../media/image249.png"/><Relationship Id="rId13" Type="http://schemas.openxmlformats.org/officeDocument/2006/relationships/image" Target="../media/image250.png"/><Relationship Id="rId14" Type="http://schemas.openxmlformats.org/officeDocument/2006/relationships/image" Target="../media/image251.png"/><Relationship Id="rId15" Type="http://schemas.openxmlformats.org/officeDocument/2006/relationships/image" Target="../media/image252.png"/><Relationship Id="rId16" Type="http://schemas.openxmlformats.org/officeDocument/2006/relationships/image" Target="../media/image253.png"/><Relationship Id="rId17" Type="http://schemas.openxmlformats.org/officeDocument/2006/relationships/image" Target="../media/image254.jpeg"/><Relationship Id="rId18"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55.png"/><Relationship Id="rId2" Type="http://schemas.openxmlformats.org/officeDocument/2006/relationships/image" Target="../media/image256.png"/><Relationship Id="rId3" Type="http://schemas.openxmlformats.org/officeDocument/2006/relationships/image" Target="../media/image257.png"/><Relationship Id="rId4" Type="http://schemas.openxmlformats.org/officeDocument/2006/relationships/image" Target="../media/image258.png"/><Relationship Id="rId5" Type="http://schemas.openxmlformats.org/officeDocument/2006/relationships/image" Target="../media/image259.png"/><Relationship Id="rId6" Type="http://schemas.openxmlformats.org/officeDocument/2006/relationships/image" Target="../media/image260.png"/><Relationship Id="rId7" Type="http://schemas.openxmlformats.org/officeDocument/2006/relationships/image" Target="../media/image261.png"/><Relationship Id="rId8" Type="http://schemas.openxmlformats.org/officeDocument/2006/relationships/image" Target="../media/image262.png"/><Relationship Id="rId9" Type="http://schemas.openxmlformats.org/officeDocument/2006/relationships/image" Target="../media/image263.png"/><Relationship Id="rId10" Type="http://schemas.openxmlformats.org/officeDocument/2006/relationships/image" Target="../media/image264.png"/><Relationship Id="rId11" Type="http://schemas.openxmlformats.org/officeDocument/2006/relationships/image" Target="../media/image265.png"/><Relationship Id="rId12" Type="http://schemas.openxmlformats.org/officeDocument/2006/relationships/image" Target="../media/image266.png"/><Relationship Id="rId13" Type="http://schemas.openxmlformats.org/officeDocument/2006/relationships/image" Target="../media/image267.png"/><Relationship Id="rId14" Type="http://schemas.openxmlformats.org/officeDocument/2006/relationships/image" Target="../media/image268.png"/><Relationship Id="rId15" Type="http://schemas.openxmlformats.org/officeDocument/2006/relationships/image" Target="../media/image269.png"/><Relationship Id="rId16" Type="http://schemas.openxmlformats.org/officeDocument/2006/relationships/image" Target="../media/image270.png"/><Relationship Id="rId17" Type="http://schemas.openxmlformats.org/officeDocument/2006/relationships/image" Target="../media/image271.jpeg"/><Relationship Id="rId18" Type="http://schemas.openxmlformats.org/officeDocument/2006/relationships/image" Target="../media/image272.jpeg"/><Relationship Id="rId19"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73.jpeg"/><Relationship Id="rId2" Type="http://schemas.openxmlformats.org/officeDocument/2006/relationships/image" Target="../media/image274.png"/><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 Id="rId7" Type="http://schemas.openxmlformats.org/officeDocument/2006/relationships/image" Target="../media/image279.png"/><Relationship Id="rId8" Type="http://schemas.openxmlformats.org/officeDocument/2006/relationships/image" Target="../media/image280.png"/><Relationship Id="rId9" Type="http://schemas.openxmlformats.org/officeDocument/2006/relationships/image" Target="../media/image281.png"/><Relationship Id="rId10" Type="http://schemas.openxmlformats.org/officeDocument/2006/relationships/image" Target="../media/image282.png"/><Relationship Id="rId11" Type="http://schemas.openxmlformats.org/officeDocument/2006/relationships/image" Target="../media/image283.png"/><Relationship Id="rId12" Type="http://schemas.openxmlformats.org/officeDocument/2006/relationships/image" Target="../media/image284.png"/><Relationship Id="rId13" Type="http://schemas.openxmlformats.org/officeDocument/2006/relationships/image" Target="../media/image285.png"/><Relationship Id="rId14" Type="http://schemas.openxmlformats.org/officeDocument/2006/relationships/image" Target="../media/image286.png"/><Relationship Id="rId15" Type="http://schemas.openxmlformats.org/officeDocument/2006/relationships/image" Target="../media/image287.png"/><Relationship Id="rId16" Type="http://schemas.openxmlformats.org/officeDocument/2006/relationships/image" Target="../media/image288.png"/><Relationship Id="rId17" Type="http://schemas.openxmlformats.org/officeDocument/2006/relationships/image" Target="../media/image289.png"/><Relationship Id="rId18" Type="http://schemas.openxmlformats.org/officeDocument/2006/relationships/image" Target="../media/image290.jpeg"/><Relationship Id="rId19"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image" Target="../media/image295.png"/><Relationship Id="rId6" Type="http://schemas.openxmlformats.org/officeDocument/2006/relationships/image" Target="../media/image296.png"/><Relationship Id="rId7" Type="http://schemas.openxmlformats.org/officeDocument/2006/relationships/image" Target="../media/image297.png"/><Relationship Id="rId8" Type="http://schemas.openxmlformats.org/officeDocument/2006/relationships/image" Target="../media/image298.png"/><Relationship Id="rId9" Type="http://schemas.openxmlformats.org/officeDocument/2006/relationships/image" Target="../media/image299.png"/><Relationship Id="rId10" Type="http://schemas.openxmlformats.org/officeDocument/2006/relationships/image" Target="../media/image300.png"/><Relationship Id="rId11" Type="http://schemas.openxmlformats.org/officeDocument/2006/relationships/image" Target="../media/image301.png"/><Relationship Id="rId12" Type="http://schemas.openxmlformats.org/officeDocument/2006/relationships/image" Target="../media/image302.png"/><Relationship Id="rId13" Type="http://schemas.openxmlformats.org/officeDocument/2006/relationships/image" Target="../media/image303.png"/><Relationship Id="rId14" Type="http://schemas.openxmlformats.org/officeDocument/2006/relationships/image" Target="../media/image304.png"/><Relationship Id="rId15" Type="http://schemas.openxmlformats.org/officeDocument/2006/relationships/image" Target="../media/image305.png"/><Relationship Id="rId16" Type="http://schemas.openxmlformats.org/officeDocument/2006/relationships/image" Target="../media/image306.png"/><Relationship Id="rId17" Type="http://schemas.openxmlformats.org/officeDocument/2006/relationships/image" Target="../media/image307.jpeg"/><Relationship Id="rId18" Type="http://schemas.openxmlformats.org/officeDocument/2006/relationships/image" Target="../media/image308.jpeg"/><Relationship Id="rId19"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09.png"/><Relationship Id="rId2" Type="http://schemas.openxmlformats.org/officeDocument/2006/relationships/image" Target="../media/image310.png"/><Relationship Id="rId3" Type="http://schemas.openxmlformats.org/officeDocument/2006/relationships/image" Target="../media/image311.png"/><Relationship Id="rId4" Type="http://schemas.openxmlformats.org/officeDocument/2006/relationships/image" Target="../media/image312.png"/><Relationship Id="rId5" Type="http://schemas.openxmlformats.org/officeDocument/2006/relationships/image" Target="../media/image313.png"/><Relationship Id="rId6" Type="http://schemas.openxmlformats.org/officeDocument/2006/relationships/image" Target="../media/image314.png"/><Relationship Id="rId7" Type="http://schemas.openxmlformats.org/officeDocument/2006/relationships/image" Target="../media/image315.jpeg"/><Relationship Id="rId8" Type="http://schemas.openxmlformats.org/officeDocument/2006/relationships/image" Target="../media/image316.jpeg"/><Relationship Id="rId9" Type="http://schemas.openxmlformats.org/officeDocument/2006/relationships/image" Target="../media/image317.jpeg"/><Relationship Id="rId10" Type="http://schemas.openxmlformats.org/officeDocument/2006/relationships/image" Target="../media/image318.png"/><Relationship Id="rId11" Type="http://schemas.openxmlformats.org/officeDocument/2006/relationships/image" Target="../media/image319.png"/><Relationship Id="rId12" Type="http://schemas.openxmlformats.org/officeDocument/2006/relationships/image" Target="../media/image320.png"/><Relationship Id="rId13" Type="http://schemas.openxmlformats.org/officeDocument/2006/relationships/image" Target="../media/image321.png"/><Relationship Id="rId14" Type="http://schemas.openxmlformats.org/officeDocument/2006/relationships/image" Target="../media/image322.png"/><Relationship Id="rId15" Type="http://schemas.openxmlformats.org/officeDocument/2006/relationships/image" Target="../media/image323.png"/><Relationship Id="rId16" Type="http://schemas.openxmlformats.org/officeDocument/2006/relationships/image" Target="../media/image324.png"/><Relationship Id="rId17" Type="http://schemas.openxmlformats.org/officeDocument/2006/relationships/image" Target="../media/image325.png"/><Relationship Id="rId18"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26.png"/><Relationship Id="rId2" Type="http://schemas.openxmlformats.org/officeDocument/2006/relationships/image" Target="../media/image327.png"/><Relationship Id="rId3" Type="http://schemas.openxmlformats.org/officeDocument/2006/relationships/image" Target="../media/image328.png"/><Relationship Id="rId4" Type="http://schemas.openxmlformats.org/officeDocument/2006/relationships/image" Target="../media/image329.png"/><Relationship Id="rId5" Type="http://schemas.openxmlformats.org/officeDocument/2006/relationships/image" Target="../media/image330.png"/><Relationship Id="rId6" Type="http://schemas.openxmlformats.org/officeDocument/2006/relationships/image" Target="../media/image331.png"/><Relationship Id="rId7" Type="http://schemas.openxmlformats.org/officeDocument/2006/relationships/image" Target="../media/image332.png"/><Relationship Id="rId8" Type="http://schemas.openxmlformats.org/officeDocument/2006/relationships/image" Target="../media/image333.png"/><Relationship Id="rId9" Type="http://schemas.openxmlformats.org/officeDocument/2006/relationships/image" Target="../media/image334.png"/><Relationship Id="rId10" Type="http://schemas.openxmlformats.org/officeDocument/2006/relationships/image" Target="../media/image335.png"/><Relationship Id="rId11" Type="http://schemas.openxmlformats.org/officeDocument/2006/relationships/image" Target="../media/image336.png"/><Relationship Id="rId12" Type="http://schemas.openxmlformats.org/officeDocument/2006/relationships/image" Target="../media/image337.png"/><Relationship Id="rId13" Type="http://schemas.openxmlformats.org/officeDocument/2006/relationships/image" Target="../media/image338.png"/><Relationship Id="rId14" Type="http://schemas.openxmlformats.org/officeDocument/2006/relationships/image" Target="../media/image339.png"/><Relationship Id="rId15" Type="http://schemas.openxmlformats.org/officeDocument/2006/relationships/image" Target="../media/image340.png"/><Relationship Id="rId16" Type="http://schemas.openxmlformats.org/officeDocument/2006/relationships/image" Target="../media/image341.png"/><Relationship Id="rId17" Type="http://schemas.openxmlformats.org/officeDocument/2006/relationships/image" Target="../media/image342.jpeg"/><Relationship Id="rId18" Type="http://schemas.openxmlformats.org/officeDocument/2006/relationships/image" Target="../media/image343.jpeg"/><Relationship Id="rId19"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44.png"/><Relationship Id="rId2" Type="http://schemas.openxmlformats.org/officeDocument/2006/relationships/image" Target="../media/image345.png"/><Relationship Id="rId3" Type="http://schemas.openxmlformats.org/officeDocument/2006/relationships/image" Target="../media/image346.png"/><Relationship Id="rId4" Type="http://schemas.openxmlformats.org/officeDocument/2006/relationships/image" Target="../media/image347.png"/><Relationship Id="rId5" Type="http://schemas.openxmlformats.org/officeDocument/2006/relationships/image" Target="../media/image348.png"/><Relationship Id="rId6" Type="http://schemas.openxmlformats.org/officeDocument/2006/relationships/image" Target="../media/image349.png"/><Relationship Id="rId7" Type="http://schemas.openxmlformats.org/officeDocument/2006/relationships/image" Target="../media/image350.png"/><Relationship Id="rId8" Type="http://schemas.openxmlformats.org/officeDocument/2006/relationships/image" Target="../media/image351.png"/><Relationship Id="rId9" Type="http://schemas.openxmlformats.org/officeDocument/2006/relationships/image" Target="../media/image352.png"/><Relationship Id="rId10" Type="http://schemas.openxmlformats.org/officeDocument/2006/relationships/image" Target="../media/image353.png"/><Relationship Id="rId11" Type="http://schemas.openxmlformats.org/officeDocument/2006/relationships/image" Target="../media/image354.png"/><Relationship Id="rId12" Type="http://schemas.openxmlformats.org/officeDocument/2006/relationships/image" Target="../media/image355.png"/><Relationship Id="rId13" Type="http://schemas.openxmlformats.org/officeDocument/2006/relationships/image" Target="../media/image356.png"/><Relationship Id="rId14" Type="http://schemas.openxmlformats.org/officeDocument/2006/relationships/image" Target="../media/image357.png"/><Relationship Id="rId15" Type="http://schemas.openxmlformats.org/officeDocument/2006/relationships/image" Target="../media/image358.png"/><Relationship Id="rId16" Type="http://schemas.openxmlformats.org/officeDocument/2006/relationships/image" Target="../media/image359.png"/><Relationship Id="rId17" Type="http://schemas.openxmlformats.org/officeDocument/2006/relationships/image" Target="../media/image360.jpeg"/><Relationship Id="rId18" Type="http://schemas.openxmlformats.org/officeDocument/2006/relationships/image" Target="../media/image361.jpeg"/><Relationship Id="rId19"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62.png"/><Relationship Id="rId2" Type="http://schemas.openxmlformats.org/officeDocument/2006/relationships/image" Target="../media/image363.png"/><Relationship Id="rId3" Type="http://schemas.openxmlformats.org/officeDocument/2006/relationships/image" Target="../media/image364.png"/><Relationship Id="rId4" Type="http://schemas.openxmlformats.org/officeDocument/2006/relationships/image" Target="../media/image365.png"/><Relationship Id="rId5" Type="http://schemas.openxmlformats.org/officeDocument/2006/relationships/image" Target="../media/image366.png"/><Relationship Id="rId6" Type="http://schemas.openxmlformats.org/officeDocument/2006/relationships/image" Target="../media/image367.png"/><Relationship Id="rId7" Type="http://schemas.openxmlformats.org/officeDocument/2006/relationships/image" Target="../media/image368.png"/><Relationship Id="rId8" Type="http://schemas.openxmlformats.org/officeDocument/2006/relationships/image" Target="../media/image369.png"/><Relationship Id="rId9" Type="http://schemas.openxmlformats.org/officeDocument/2006/relationships/image" Target="../media/image370.png"/><Relationship Id="rId10" Type="http://schemas.openxmlformats.org/officeDocument/2006/relationships/image" Target="../media/image371.png"/><Relationship Id="rId11" Type="http://schemas.openxmlformats.org/officeDocument/2006/relationships/image" Target="../media/image372.png"/><Relationship Id="rId12" Type="http://schemas.openxmlformats.org/officeDocument/2006/relationships/image" Target="../media/image373.png"/><Relationship Id="rId13" Type="http://schemas.openxmlformats.org/officeDocument/2006/relationships/image" Target="../media/image374.png"/><Relationship Id="rId14" Type="http://schemas.openxmlformats.org/officeDocument/2006/relationships/image" Target="../media/image375.png"/><Relationship Id="rId15" Type="http://schemas.openxmlformats.org/officeDocument/2006/relationships/image" Target="../media/image376.png"/><Relationship Id="rId16" Type="http://schemas.openxmlformats.org/officeDocument/2006/relationships/image" Target="../media/image377.png"/><Relationship Id="rId17" Type="http://schemas.openxmlformats.org/officeDocument/2006/relationships/image" Target="../media/image378.jpeg"/><Relationship Id="rId18" Type="http://schemas.openxmlformats.org/officeDocument/2006/relationships/image" Target="../media/image379.jpeg"/><Relationship Id="rId19"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380.png"/><Relationship Id="rId2" Type="http://schemas.openxmlformats.org/officeDocument/2006/relationships/image" Target="../media/image381.png"/><Relationship Id="rId3" Type="http://schemas.openxmlformats.org/officeDocument/2006/relationships/image" Target="../media/image382.png"/><Relationship Id="rId4" Type="http://schemas.openxmlformats.org/officeDocument/2006/relationships/image" Target="../media/image383.png"/><Relationship Id="rId5" Type="http://schemas.openxmlformats.org/officeDocument/2006/relationships/image" Target="../media/image384.png"/><Relationship Id="rId6" Type="http://schemas.openxmlformats.org/officeDocument/2006/relationships/image" Target="../media/image385.png"/><Relationship Id="rId7" Type="http://schemas.openxmlformats.org/officeDocument/2006/relationships/image" Target="../media/image386.png"/><Relationship Id="rId8" Type="http://schemas.openxmlformats.org/officeDocument/2006/relationships/image" Target="../media/image387.png"/><Relationship Id="rId9" Type="http://schemas.openxmlformats.org/officeDocument/2006/relationships/image" Target="../media/image388.png"/><Relationship Id="rId10" Type="http://schemas.openxmlformats.org/officeDocument/2006/relationships/image" Target="../media/image389.png"/><Relationship Id="rId11" Type="http://schemas.openxmlformats.org/officeDocument/2006/relationships/image" Target="../media/image390.png"/><Relationship Id="rId12" Type="http://schemas.openxmlformats.org/officeDocument/2006/relationships/image" Target="../media/image391.png"/><Relationship Id="rId13" Type="http://schemas.openxmlformats.org/officeDocument/2006/relationships/image" Target="../media/image392.png"/><Relationship Id="rId14" Type="http://schemas.openxmlformats.org/officeDocument/2006/relationships/image" Target="../media/image393.png"/><Relationship Id="rId15" Type="http://schemas.openxmlformats.org/officeDocument/2006/relationships/image" Target="../media/image394.png"/><Relationship Id="rId16" Type="http://schemas.openxmlformats.org/officeDocument/2006/relationships/image" Target="../media/image395.png"/><Relationship Id="rId17" Type="http://schemas.openxmlformats.org/officeDocument/2006/relationships/image" Target="../media/image396.jpeg"/><Relationship Id="rId18" Type="http://schemas.openxmlformats.org/officeDocument/2006/relationships/image" Target="../media/image397.jpeg"/><Relationship Id="rId19"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98.png"/><Relationship Id="rId2" Type="http://schemas.openxmlformats.org/officeDocument/2006/relationships/image" Target="../media/image399.png"/><Relationship Id="rId3" Type="http://schemas.openxmlformats.org/officeDocument/2006/relationships/image" Target="../media/image400.png"/><Relationship Id="rId4" Type="http://schemas.openxmlformats.org/officeDocument/2006/relationships/image" Target="../media/image401.png"/><Relationship Id="rId5" Type="http://schemas.openxmlformats.org/officeDocument/2006/relationships/image" Target="../media/image402.png"/><Relationship Id="rId6" Type="http://schemas.openxmlformats.org/officeDocument/2006/relationships/image" Target="../media/image403.png"/><Relationship Id="rId7" Type="http://schemas.openxmlformats.org/officeDocument/2006/relationships/image" Target="../media/image404.png"/><Relationship Id="rId8" Type="http://schemas.openxmlformats.org/officeDocument/2006/relationships/image" Target="../media/image405.png"/><Relationship Id="rId9" Type="http://schemas.openxmlformats.org/officeDocument/2006/relationships/image" Target="../media/image406.png"/><Relationship Id="rId10" Type="http://schemas.openxmlformats.org/officeDocument/2006/relationships/image" Target="../media/image407.png"/><Relationship Id="rId11" Type="http://schemas.openxmlformats.org/officeDocument/2006/relationships/image" Target="../media/image408.png"/><Relationship Id="rId12" Type="http://schemas.openxmlformats.org/officeDocument/2006/relationships/image" Target="../media/image409.png"/><Relationship Id="rId13" Type="http://schemas.openxmlformats.org/officeDocument/2006/relationships/image" Target="../media/image410.png"/><Relationship Id="rId14" Type="http://schemas.openxmlformats.org/officeDocument/2006/relationships/image" Target="../media/image411.png"/><Relationship Id="rId15" Type="http://schemas.openxmlformats.org/officeDocument/2006/relationships/image" Target="../media/image412.png"/><Relationship Id="rId16" Type="http://schemas.openxmlformats.org/officeDocument/2006/relationships/image" Target="../media/image413.png"/><Relationship Id="rId17" Type="http://schemas.openxmlformats.org/officeDocument/2006/relationships/image" Target="../media/image414.jpeg"/><Relationship Id="rId18" Type="http://schemas.openxmlformats.org/officeDocument/2006/relationships/image" Target="../media/image415.jpeg"/><Relationship Id="rId19"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416.png"/><Relationship Id="rId2" Type="http://schemas.openxmlformats.org/officeDocument/2006/relationships/image" Target="../media/image417.png"/><Relationship Id="rId3" Type="http://schemas.openxmlformats.org/officeDocument/2006/relationships/image" Target="../media/image418.png"/><Relationship Id="rId4" Type="http://schemas.openxmlformats.org/officeDocument/2006/relationships/image" Target="../media/image419.png"/><Relationship Id="rId5" Type="http://schemas.openxmlformats.org/officeDocument/2006/relationships/image" Target="../media/image420.png"/><Relationship Id="rId6" Type="http://schemas.openxmlformats.org/officeDocument/2006/relationships/image" Target="../media/image421.png"/><Relationship Id="rId7" Type="http://schemas.openxmlformats.org/officeDocument/2006/relationships/image" Target="../media/image422.png"/><Relationship Id="rId8" Type="http://schemas.openxmlformats.org/officeDocument/2006/relationships/image" Target="../media/image423.png"/><Relationship Id="rId9" Type="http://schemas.openxmlformats.org/officeDocument/2006/relationships/image" Target="../media/image424.png"/><Relationship Id="rId10" Type="http://schemas.openxmlformats.org/officeDocument/2006/relationships/image" Target="../media/image425.png"/><Relationship Id="rId11" Type="http://schemas.openxmlformats.org/officeDocument/2006/relationships/image" Target="../media/image426.png"/><Relationship Id="rId12" Type="http://schemas.openxmlformats.org/officeDocument/2006/relationships/image" Target="../media/image427.png"/><Relationship Id="rId13" Type="http://schemas.openxmlformats.org/officeDocument/2006/relationships/image" Target="../media/image428.png"/><Relationship Id="rId14" Type="http://schemas.openxmlformats.org/officeDocument/2006/relationships/image" Target="../media/image429.png"/><Relationship Id="rId15" Type="http://schemas.openxmlformats.org/officeDocument/2006/relationships/image" Target="../media/image430.png"/><Relationship Id="rId16" Type="http://schemas.openxmlformats.org/officeDocument/2006/relationships/image" Target="../media/image431.png"/><Relationship Id="rId17" Type="http://schemas.openxmlformats.org/officeDocument/2006/relationships/image" Target="../media/image432.jpeg"/><Relationship Id="rId18" Type="http://schemas.openxmlformats.org/officeDocument/2006/relationships/image" Target="../media/image433.jpeg"/><Relationship Id="rId19"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434.png"/><Relationship Id="rId2" Type="http://schemas.openxmlformats.org/officeDocument/2006/relationships/image" Target="../media/image435.png"/><Relationship Id="rId3" Type="http://schemas.openxmlformats.org/officeDocument/2006/relationships/image" Target="../media/image436.png"/><Relationship Id="rId4" Type="http://schemas.openxmlformats.org/officeDocument/2006/relationships/image" Target="../media/image437.png"/><Relationship Id="rId5" Type="http://schemas.openxmlformats.org/officeDocument/2006/relationships/image" Target="../media/image438.png"/><Relationship Id="rId6" Type="http://schemas.openxmlformats.org/officeDocument/2006/relationships/image" Target="../media/image439.png"/><Relationship Id="rId7" Type="http://schemas.openxmlformats.org/officeDocument/2006/relationships/image" Target="../media/image440.png"/><Relationship Id="rId8" Type="http://schemas.openxmlformats.org/officeDocument/2006/relationships/image" Target="../media/image441.png"/><Relationship Id="rId9" Type="http://schemas.openxmlformats.org/officeDocument/2006/relationships/image" Target="../media/image442.png"/><Relationship Id="rId10" Type="http://schemas.openxmlformats.org/officeDocument/2006/relationships/image" Target="../media/image443.png"/><Relationship Id="rId11" Type="http://schemas.openxmlformats.org/officeDocument/2006/relationships/image" Target="../media/image444.png"/><Relationship Id="rId12" Type="http://schemas.openxmlformats.org/officeDocument/2006/relationships/image" Target="../media/image445.png"/><Relationship Id="rId13" Type="http://schemas.openxmlformats.org/officeDocument/2006/relationships/image" Target="../media/image446.png"/><Relationship Id="rId14" Type="http://schemas.openxmlformats.org/officeDocument/2006/relationships/image" Target="../media/image447.png"/><Relationship Id="rId15" Type="http://schemas.openxmlformats.org/officeDocument/2006/relationships/image" Target="../media/image448.png"/><Relationship Id="rId16" Type="http://schemas.openxmlformats.org/officeDocument/2006/relationships/image" Target="../media/image449.png"/><Relationship Id="rId17" Type="http://schemas.openxmlformats.org/officeDocument/2006/relationships/image" Target="../media/image450.jpeg"/><Relationship Id="rId18" Type="http://schemas.openxmlformats.org/officeDocument/2006/relationships/image" Target="../media/image451.jpeg"/><Relationship Id="rId19"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452.png"/><Relationship Id="rId2" Type="http://schemas.openxmlformats.org/officeDocument/2006/relationships/image" Target="../media/image453.png"/><Relationship Id="rId3" Type="http://schemas.openxmlformats.org/officeDocument/2006/relationships/image" Target="../media/image454.png"/><Relationship Id="rId4" Type="http://schemas.openxmlformats.org/officeDocument/2006/relationships/image" Target="../media/image455.png"/><Relationship Id="rId5" Type="http://schemas.openxmlformats.org/officeDocument/2006/relationships/image" Target="../media/image456.png"/><Relationship Id="rId6" Type="http://schemas.openxmlformats.org/officeDocument/2006/relationships/image" Target="../media/image457.png"/><Relationship Id="rId7" Type="http://schemas.openxmlformats.org/officeDocument/2006/relationships/image" Target="../media/image458.png"/><Relationship Id="rId8" Type="http://schemas.openxmlformats.org/officeDocument/2006/relationships/image" Target="../media/image459.png"/><Relationship Id="rId9" Type="http://schemas.openxmlformats.org/officeDocument/2006/relationships/image" Target="../media/image460.png"/><Relationship Id="rId10" Type="http://schemas.openxmlformats.org/officeDocument/2006/relationships/image" Target="../media/image461.png"/><Relationship Id="rId11" Type="http://schemas.openxmlformats.org/officeDocument/2006/relationships/image" Target="../media/image462.png"/><Relationship Id="rId12" Type="http://schemas.openxmlformats.org/officeDocument/2006/relationships/image" Target="../media/image463.png"/><Relationship Id="rId13" Type="http://schemas.openxmlformats.org/officeDocument/2006/relationships/image" Target="../media/image464.png"/><Relationship Id="rId14" Type="http://schemas.openxmlformats.org/officeDocument/2006/relationships/image" Target="../media/image465.png"/><Relationship Id="rId15" Type="http://schemas.openxmlformats.org/officeDocument/2006/relationships/image" Target="../media/image466.png"/><Relationship Id="rId16" Type="http://schemas.openxmlformats.org/officeDocument/2006/relationships/image" Target="../media/image467.png"/><Relationship Id="rId17" Type="http://schemas.openxmlformats.org/officeDocument/2006/relationships/image" Target="../media/image468.jpeg"/><Relationship Id="rId18"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469.png"/><Relationship Id="rId2" Type="http://schemas.openxmlformats.org/officeDocument/2006/relationships/image" Target="../media/image470.png"/><Relationship Id="rId3" Type="http://schemas.openxmlformats.org/officeDocument/2006/relationships/image" Target="../media/image471.png"/><Relationship Id="rId4" Type="http://schemas.openxmlformats.org/officeDocument/2006/relationships/image" Target="../media/image472.png"/><Relationship Id="rId5" Type="http://schemas.openxmlformats.org/officeDocument/2006/relationships/image" Target="../media/image473.png"/><Relationship Id="rId6" Type="http://schemas.openxmlformats.org/officeDocument/2006/relationships/image" Target="../media/image474.png"/><Relationship Id="rId7" Type="http://schemas.openxmlformats.org/officeDocument/2006/relationships/image" Target="../media/image475.png"/><Relationship Id="rId8" Type="http://schemas.openxmlformats.org/officeDocument/2006/relationships/image" Target="../media/image476.png"/><Relationship Id="rId9" Type="http://schemas.openxmlformats.org/officeDocument/2006/relationships/image" Target="../media/image477.png"/><Relationship Id="rId10" Type="http://schemas.openxmlformats.org/officeDocument/2006/relationships/image" Target="../media/image478.png"/><Relationship Id="rId11" Type="http://schemas.openxmlformats.org/officeDocument/2006/relationships/image" Target="../media/image479.png"/><Relationship Id="rId12" Type="http://schemas.openxmlformats.org/officeDocument/2006/relationships/image" Target="../media/image480.png"/><Relationship Id="rId13" Type="http://schemas.openxmlformats.org/officeDocument/2006/relationships/image" Target="../media/image481.png"/><Relationship Id="rId14" Type="http://schemas.openxmlformats.org/officeDocument/2006/relationships/image" Target="../media/image482.png"/><Relationship Id="rId15" Type="http://schemas.openxmlformats.org/officeDocument/2006/relationships/image" Target="../media/image483.jpeg"/><Relationship Id="rId16" Type="http://schemas.openxmlformats.org/officeDocument/2006/relationships/image" Target="../media/image484.png"/><Relationship Id="rId17" Type="http://schemas.openxmlformats.org/officeDocument/2006/relationships/image" Target="../media/image485.png"/><Relationship Id="rId18"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486.png"/><Relationship Id="rId2" Type="http://schemas.openxmlformats.org/officeDocument/2006/relationships/image" Target="../media/image487.png"/><Relationship Id="rId3" Type="http://schemas.openxmlformats.org/officeDocument/2006/relationships/image" Target="../media/image488.png"/><Relationship Id="rId4" Type="http://schemas.openxmlformats.org/officeDocument/2006/relationships/image" Target="../media/image489.png"/><Relationship Id="rId5" Type="http://schemas.openxmlformats.org/officeDocument/2006/relationships/image" Target="../media/image490.png"/><Relationship Id="rId6" Type="http://schemas.openxmlformats.org/officeDocument/2006/relationships/image" Target="../media/image491.png"/><Relationship Id="rId7" Type="http://schemas.openxmlformats.org/officeDocument/2006/relationships/image" Target="../media/image492.png"/><Relationship Id="rId8" Type="http://schemas.openxmlformats.org/officeDocument/2006/relationships/image" Target="../media/image493.png"/><Relationship Id="rId9" Type="http://schemas.openxmlformats.org/officeDocument/2006/relationships/image" Target="../media/image494.png"/><Relationship Id="rId10" Type="http://schemas.openxmlformats.org/officeDocument/2006/relationships/image" Target="../media/image495.png"/><Relationship Id="rId11" Type="http://schemas.openxmlformats.org/officeDocument/2006/relationships/image" Target="../media/image496.png"/><Relationship Id="rId12" Type="http://schemas.openxmlformats.org/officeDocument/2006/relationships/image" Target="../media/image497.png"/><Relationship Id="rId13" Type="http://schemas.openxmlformats.org/officeDocument/2006/relationships/image" Target="../media/image498.png"/><Relationship Id="rId14" Type="http://schemas.openxmlformats.org/officeDocument/2006/relationships/image" Target="../media/image499.png"/><Relationship Id="rId15" Type="http://schemas.openxmlformats.org/officeDocument/2006/relationships/image" Target="../media/image500.jpeg"/><Relationship Id="rId16" Type="http://schemas.openxmlformats.org/officeDocument/2006/relationships/image" Target="../media/image501.png"/><Relationship Id="rId17" Type="http://schemas.openxmlformats.org/officeDocument/2006/relationships/image" Target="../media/image502.png"/><Relationship Id="rId18"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503.jpeg"/><Relationship Id="rId2" Type="http://schemas.openxmlformats.org/officeDocument/2006/relationships/image" Target="../media/image504.png"/><Relationship Id="rId3" Type="http://schemas.openxmlformats.org/officeDocument/2006/relationships/image" Target="../media/image505.png"/><Relationship Id="rId4" Type="http://schemas.openxmlformats.org/officeDocument/2006/relationships/image" Target="../media/image506.png"/><Relationship Id="rId5" Type="http://schemas.openxmlformats.org/officeDocument/2006/relationships/image" Target="../media/image507.png"/><Relationship Id="rId6"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508.png"/><Relationship Id="rId2" Type="http://schemas.openxmlformats.org/officeDocument/2006/relationships/image" Target="../media/image509.png"/><Relationship Id="rId3" Type="http://schemas.openxmlformats.org/officeDocument/2006/relationships/image" Target="../media/image510.png"/><Relationship Id="rId4" Type="http://schemas.openxmlformats.org/officeDocument/2006/relationships/image" Target="../media/image511.png"/><Relationship Id="rId5" Type="http://schemas.openxmlformats.org/officeDocument/2006/relationships/image" Target="../media/image512.png"/><Relationship Id="rId6" Type="http://schemas.openxmlformats.org/officeDocument/2006/relationships/image" Target="../media/image513.png"/><Relationship Id="rId7" Type="http://schemas.openxmlformats.org/officeDocument/2006/relationships/image" Target="../media/image514.png"/><Relationship Id="rId8" Type="http://schemas.openxmlformats.org/officeDocument/2006/relationships/image" Target="../media/image515.png"/><Relationship Id="rId9" Type="http://schemas.openxmlformats.org/officeDocument/2006/relationships/image" Target="../media/image516.png"/><Relationship Id="rId10" Type="http://schemas.openxmlformats.org/officeDocument/2006/relationships/image" Target="../media/image517.png"/><Relationship Id="rId11" Type="http://schemas.openxmlformats.org/officeDocument/2006/relationships/image" Target="../media/image518.png"/><Relationship Id="rId12" Type="http://schemas.openxmlformats.org/officeDocument/2006/relationships/image" Target="../media/image519.png"/><Relationship Id="rId13" Type="http://schemas.openxmlformats.org/officeDocument/2006/relationships/image" Target="../media/image520.png"/><Relationship Id="rId14" Type="http://schemas.openxmlformats.org/officeDocument/2006/relationships/image" Target="../media/image521.png"/><Relationship Id="rId15" Type="http://schemas.openxmlformats.org/officeDocument/2006/relationships/image" Target="../media/image522.jpeg"/><Relationship Id="rId16" Type="http://schemas.openxmlformats.org/officeDocument/2006/relationships/image" Target="../media/image523.png"/><Relationship Id="rId17"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524.png"/><Relationship Id="rId2" Type="http://schemas.openxmlformats.org/officeDocument/2006/relationships/image" Target="../media/image525.png"/><Relationship Id="rId3" Type="http://schemas.openxmlformats.org/officeDocument/2006/relationships/image" Target="../media/image526.png"/><Relationship Id="rId4" Type="http://schemas.openxmlformats.org/officeDocument/2006/relationships/image" Target="../media/image527.png"/><Relationship Id="rId5" Type="http://schemas.openxmlformats.org/officeDocument/2006/relationships/image" Target="../media/image528.png"/><Relationship Id="rId6" Type="http://schemas.openxmlformats.org/officeDocument/2006/relationships/image" Target="../media/image529.png"/><Relationship Id="rId7" Type="http://schemas.openxmlformats.org/officeDocument/2006/relationships/image" Target="../media/image530.png"/><Relationship Id="rId8" Type="http://schemas.openxmlformats.org/officeDocument/2006/relationships/image" Target="../media/image531.png"/><Relationship Id="rId9" Type="http://schemas.openxmlformats.org/officeDocument/2006/relationships/image" Target="../media/image532.png"/><Relationship Id="rId10" Type="http://schemas.openxmlformats.org/officeDocument/2006/relationships/image" Target="../media/image533.png"/><Relationship Id="rId11" Type="http://schemas.openxmlformats.org/officeDocument/2006/relationships/image" Target="../media/image534.png"/><Relationship Id="rId12" Type="http://schemas.openxmlformats.org/officeDocument/2006/relationships/image" Target="../media/image535.png"/><Relationship Id="rId13" Type="http://schemas.openxmlformats.org/officeDocument/2006/relationships/image" Target="../media/image536.png"/><Relationship Id="rId14" Type="http://schemas.openxmlformats.org/officeDocument/2006/relationships/image" Target="../media/image537.png"/><Relationship Id="rId15" Type="http://schemas.openxmlformats.org/officeDocument/2006/relationships/image" Target="../media/image538.png"/><Relationship Id="rId16" Type="http://schemas.openxmlformats.org/officeDocument/2006/relationships/image" Target="../media/image539.png"/><Relationship Id="rId17" Type="http://schemas.openxmlformats.org/officeDocument/2006/relationships/image" Target="../media/image540.jpeg"/><Relationship Id="rId18"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541.png"/><Relationship Id="rId2" Type="http://schemas.openxmlformats.org/officeDocument/2006/relationships/image" Target="../media/image542.png"/><Relationship Id="rId3" Type="http://schemas.openxmlformats.org/officeDocument/2006/relationships/image" Target="../media/image543.png"/><Relationship Id="rId4" Type="http://schemas.openxmlformats.org/officeDocument/2006/relationships/image" Target="../media/image544.png"/><Relationship Id="rId5" Type="http://schemas.openxmlformats.org/officeDocument/2006/relationships/image" Target="../media/image545.png"/><Relationship Id="rId6" Type="http://schemas.openxmlformats.org/officeDocument/2006/relationships/image" Target="../media/image546.png"/><Relationship Id="rId7" Type="http://schemas.openxmlformats.org/officeDocument/2006/relationships/image" Target="../media/image547.png"/><Relationship Id="rId8" Type="http://schemas.openxmlformats.org/officeDocument/2006/relationships/image" Target="../media/image548.png"/><Relationship Id="rId9" Type="http://schemas.openxmlformats.org/officeDocument/2006/relationships/image" Target="../media/image549.png"/><Relationship Id="rId10" Type="http://schemas.openxmlformats.org/officeDocument/2006/relationships/image" Target="../media/image550.png"/><Relationship Id="rId11" Type="http://schemas.openxmlformats.org/officeDocument/2006/relationships/image" Target="../media/image551.png"/><Relationship Id="rId12" Type="http://schemas.openxmlformats.org/officeDocument/2006/relationships/image" Target="../media/image552.png"/><Relationship Id="rId13" Type="http://schemas.openxmlformats.org/officeDocument/2006/relationships/image" Target="../media/image553.png"/><Relationship Id="rId14" Type="http://schemas.openxmlformats.org/officeDocument/2006/relationships/image" Target="../media/image554.png"/><Relationship Id="rId15" Type="http://schemas.openxmlformats.org/officeDocument/2006/relationships/image" Target="../media/image555.jpeg"/><Relationship Id="rId16" Type="http://schemas.openxmlformats.org/officeDocument/2006/relationships/image" Target="../media/image556.png"/><Relationship Id="rId17" Type="http://schemas.openxmlformats.org/officeDocument/2006/relationships/image" Target="../media/image557.png"/><Relationship Id="rId18"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558.png"/><Relationship Id="rId2" Type="http://schemas.openxmlformats.org/officeDocument/2006/relationships/image" Target="../media/image559.png"/><Relationship Id="rId3" Type="http://schemas.openxmlformats.org/officeDocument/2006/relationships/image" Target="../media/image560.png"/><Relationship Id="rId4" Type="http://schemas.openxmlformats.org/officeDocument/2006/relationships/image" Target="../media/image561.png"/><Relationship Id="rId5" Type="http://schemas.openxmlformats.org/officeDocument/2006/relationships/image" Target="../media/image562.png"/><Relationship Id="rId6" Type="http://schemas.openxmlformats.org/officeDocument/2006/relationships/image" Target="../media/image563.png"/><Relationship Id="rId7" Type="http://schemas.openxmlformats.org/officeDocument/2006/relationships/image" Target="../media/image564.png"/><Relationship Id="rId8" Type="http://schemas.openxmlformats.org/officeDocument/2006/relationships/image" Target="../media/image565.png"/><Relationship Id="rId9" Type="http://schemas.openxmlformats.org/officeDocument/2006/relationships/image" Target="../media/image566.png"/><Relationship Id="rId10" Type="http://schemas.openxmlformats.org/officeDocument/2006/relationships/image" Target="../media/image567.png"/><Relationship Id="rId11" Type="http://schemas.openxmlformats.org/officeDocument/2006/relationships/image" Target="../media/image568.png"/><Relationship Id="rId12" Type="http://schemas.openxmlformats.org/officeDocument/2006/relationships/image" Target="../media/image569.png"/><Relationship Id="rId13" Type="http://schemas.openxmlformats.org/officeDocument/2006/relationships/image" Target="../media/image570.png"/><Relationship Id="rId14" Type="http://schemas.openxmlformats.org/officeDocument/2006/relationships/image" Target="../media/image571.png"/><Relationship Id="rId15" Type="http://schemas.openxmlformats.org/officeDocument/2006/relationships/image" Target="../media/image572.png"/><Relationship Id="rId16" Type="http://schemas.openxmlformats.org/officeDocument/2006/relationships/image" Target="../media/image573.png"/><Relationship Id="rId17" Type="http://schemas.openxmlformats.org/officeDocument/2006/relationships/image" Target="../media/image574.jpeg"/><Relationship Id="rId18"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jpeg"/><Relationship Id="rId18"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jpeg"/><Relationship Id="rId18"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 Id="rId11" Type="http://schemas.openxmlformats.org/officeDocument/2006/relationships/image" Target="../media/image89.png"/><Relationship Id="rId12" Type="http://schemas.openxmlformats.org/officeDocument/2006/relationships/image" Target="../media/image90.png"/><Relationship Id="rId13" Type="http://schemas.openxmlformats.org/officeDocument/2006/relationships/image" Target="../media/image91.png"/><Relationship Id="rId14" Type="http://schemas.openxmlformats.org/officeDocument/2006/relationships/image" Target="../media/image92.png"/><Relationship Id="rId15" Type="http://schemas.openxmlformats.org/officeDocument/2006/relationships/image" Target="../media/image93.png"/><Relationship Id="rId16" Type="http://schemas.openxmlformats.org/officeDocument/2006/relationships/image" Target="../media/image94.png"/><Relationship Id="rId17" Type="http://schemas.openxmlformats.org/officeDocument/2006/relationships/image" Target="../media/image95.png"/><Relationship Id="rId18" Type="http://schemas.openxmlformats.org/officeDocument/2006/relationships/image" Target="../media/image96.jpeg"/><Relationship Id="rId19" Type="http://schemas.openxmlformats.org/officeDocument/2006/relationships/image" Target="../media/image97.png"/><Relationship Id="rId20"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10.png"/><Relationship Id="rId14" Type="http://schemas.openxmlformats.org/officeDocument/2006/relationships/image" Target="../media/image111.png"/><Relationship Id="rId15" Type="http://schemas.openxmlformats.org/officeDocument/2006/relationships/image" Target="../media/image112.png"/><Relationship Id="rId16" Type="http://schemas.openxmlformats.org/officeDocument/2006/relationships/image" Target="../media/image113.png"/><Relationship Id="rId17" Type="http://schemas.openxmlformats.org/officeDocument/2006/relationships/image" Target="../media/image114.jpeg"/><Relationship Id="rId18"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15.jpeg"/><Relationship Id="rId2" Type="http://schemas.openxmlformats.org/officeDocument/2006/relationships/image" Target="../media/image116.jpe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png"/><Relationship Id="rId11" Type="http://schemas.openxmlformats.org/officeDocument/2006/relationships/image" Target="../media/image125.png"/><Relationship Id="rId12" Type="http://schemas.openxmlformats.org/officeDocument/2006/relationships/image" Target="../media/image126.png"/><Relationship Id="rId13" Type="http://schemas.openxmlformats.org/officeDocument/2006/relationships/image" Target="../media/image127.png"/><Relationship Id="rId14" Type="http://schemas.openxmlformats.org/officeDocument/2006/relationships/image" Target="../media/image128.png"/><Relationship Id="rId15" Type="http://schemas.openxmlformats.org/officeDocument/2006/relationships/image" Target="../media/image129.png"/><Relationship Id="rId16" Type="http://schemas.openxmlformats.org/officeDocument/2006/relationships/image" Target="../media/image130.png"/><Relationship Id="rId17" Type="http://schemas.openxmlformats.org/officeDocument/2006/relationships/image" Target="../media/image131.png"/><Relationship Id="rId18" Type="http://schemas.openxmlformats.org/officeDocument/2006/relationships/image" Target="../media/image132.png"/><Relationship Id="rId19" Type="http://schemas.openxmlformats.org/officeDocument/2006/relationships/image" Target="../media/image133.png"/><Relationship Id="rId20" Type="http://schemas.openxmlformats.org/officeDocument/2006/relationships/image" Target="../media/image134.png"/><Relationship Id="rId2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Picture 8" descr="http://www.schoolnet.by/~dsch4/Biblioteka/novosti/ornament.png"/>
          <p:cNvPicPr/>
          <p:nvPr/>
        </p:nvPicPr>
        <p:blipFill>
          <a:blip r:embed="rId1"/>
          <a:stretch/>
        </p:blipFill>
        <p:spPr>
          <a:xfrm>
            <a:off x="8290440" y="6171480"/>
            <a:ext cx="3944520" cy="739440"/>
          </a:xfrm>
          <a:prstGeom prst="rect">
            <a:avLst/>
          </a:prstGeom>
          <a:ln>
            <a:noFill/>
          </a:ln>
        </p:spPr>
      </p:pic>
      <p:pic>
        <p:nvPicPr>
          <p:cNvPr id="95" name="Picture 10" descr="http://www.schoolnet.by/~dsch4/Biblioteka/novosti/ornament.png"/>
          <p:cNvPicPr/>
          <p:nvPr/>
        </p:nvPicPr>
        <p:blipFill>
          <a:blip r:embed="rId2"/>
          <a:stretch/>
        </p:blipFill>
        <p:spPr>
          <a:xfrm>
            <a:off x="-35640" y="0"/>
            <a:ext cx="3944520" cy="739440"/>
          </a:xfrm>
          <a:prstGeom prst="rect">
            <a:avLst/>
          </a:prstGeom>
          <a:ln>
            <a:noFill/>
          </a:ln>
        </p:spPr>
      </p:pic>
      <p:pic>
        <p:nvPicPr>
          <p:cNvPr id="96" name="Picture 12" descr="http://www.schoolnet.by/~dsch4/Biblioteka/novosti/ornament.png"/>
          <p:cNvPicPr/>
          <p:nvPr/>
        </p:nvPicPr>
        <p:blipFill>
          <a:blip r:embed="rId3"/>
          <a:stretch/>
        </p:blipFill>
        <p:spPr>
          <a:xfrm rot="16200000">
            <a:off x="-1787760" y="2743200"/>
            <a:ext cx="4312800" cy="808200"/>
          </a:xfrm>
          <a:prstGeom prst="rect">
            <a:avLst/>
          </a:prstGeom>
          <a:ln>
            <a:noFill/>
          </a:ln>
        </p:spPr>
      </p:pic>
      <p:pic>
        <p:nvPicPr>
          <p:cNvPr id="97" name="Picture 6" descr="http://www.schoolnet.by/~dsch4/Biblioteka/novosti/ornament.png"/>
          <p:cNvPicPr/>
          <p:nvPr/>
        </p:nvPicPr>
        <p:blipFill>
          <a:blip r:embed="rId4"/>
          <a:stretch/>
        </p:blipFill>
        <p:spPr>
          <a:xfrm>
            <a:off x="4154760" y="9720"/>
            <a:ext cx="3944520" cy="739440"/>
          </a:xfrm>
          <a:prstGeom prst="rect">
            <a:avLst/>
          </a:prstGeom>
          <a:ln>
            <a:noFill/>
          </a:ln>
        </p:spPr>
      </p:pic>
      <p:pic>
        <p:nvPicPr>
          <p:cNvPr id="98" name="Picture 6" descr="http://www.schoolnet.by/~dsch4/Biblioteka/novosti/ornament.png"/>
          <p:cNvPicPr/>
          <p:nvPr/>
        </p:nvPicPr>
        <p:blipFill>
          <a:blip r:embed="rId5"/>
          <a:stretch/>
        </p:blipFill>
        <p:spPr>
          <a:xfrm rot="10800000">
            <a:off x="-35280" y="6136560"/>
            <a:ext cx="4129200" cy="774000"/>
          </a:xfrm>
          <a:prstGeom prst="rect">
            <a:avLst/>
          </a:prstGeom>
          <a:ln>
            <a:noFill/>
          </a:ln>
        </p:spPr>
      </p:pic>
      <p:pic>
        <p:nvPicPr>
          <p:cNvPr id="99" name="Picture 2" descr="http://bigslide.ru/images/41/40401/960/img13.jpg"/>
          <p:cNvPicPr/>
          <p:nvPr/>
        </p:nvPicPr>
        <p:blipFill>
          <a:blip r:embed="rId6"/>
          <a:srcRect l="55653" t="11181" r="0" b="0"/>
          <a:stretch/>
        </p:blipFill>
        <p:spPr>
          <a:xfrm>
            <a:off x="912600" y="739800"/>
            <a:ext cx="3595680" cy="5470200"/>
          </a:xfrm>
          <a:prstGeom prst="rect">
            <a:avLst/>
          </a:prstGeom>
          <a:ln>
            <a:noFill/>
          </a:ln>
          <a:effectLst>
            <a:softEdge rad="112500"/>
          </a:effectLst>
        </p:spPr>
      </p:pic>
      <p:pic>
        <p:nvPicPr>
          <p:cNvPr id="100" name="Picture 8" descr="http://www.schoolnet.by/~dsch4/Biblioteka/novosti/ornament.png"/>
          <p:cNvPicPr/>
          <p:nvPr/>
        </p:nvPicPr>
        <p:blipFill>
          <a:blip r:embed="rId7"/>
          <a:stretch/>
        </p:blipFill>
        <p:spPr>
          <a:xfrm>
            <a:off x="4093920" y="6164640"/>
            <a:ext cx="4223520" cy="791640"/>
          </a:xfrm>
          <a:prstGeom prst="rect">
            <a:avLst/>
          </a:prstGeom>
          <a:ln>
            <a:noFill/>
          </a:ln>
        </p:spPr>
      </p:pic>
      <p:pic>
        <p:nvPicPr>
          <p:cNvPr id="101" name="Picture 8" descr="http://www.schoolnet.by/~dsch4/Biblioteka/novosti/ornament.png"/>
          <p:cNvPicPr/>
          <p:nvPr/>
        </p:nvPicPr>
        <p:blipFill>
          <a:blip r:embed="rId8"/>
          <a:stretch/>
        </p:blipFill>
        <p:spPr>
          <a:xfrm>
            <a:off x="8238960" y="0"/>
            <a:ext cx="4047480" cy="758520"/>
          </a:xfrm>
          <a:prstGeom prst="rect">
            <a:avLst/>
          </a:prstGeom>
          <a:ln>
            <a:noFill/>
          </a:ln>
        </p:spPr>
      </p:pic>
      <p:pic>
        <p:nvPicPr>
          <p:cNvPr id="102" name="Picture 12" descr="http://www.schoolnet.by/~dsch4/Biblioteka/novosti/ornament.png"/>
          <p:cNvPicPr/>
          <p:nvPr/>
        </p:nvPicPr>
        <p:blipFill>
          <a:blip r:embed="rId9"/>
          <a:stretch/>
        </p:blipFill>
        <p:spPr>
          <a:xfrm rot="16200000">
            <a:off x="9725760" y="2743200"/>
            <a:ext cx="4312800" cy="808200"/>
          </a:xfrm>
          <a:prstGeom prst="rect">
            <a:avLst/>
          </a:prstGeom>
          <a:ln>
            <a:noFill/>
          </a:ln>
        </p:spPr>
      </p:pic>
      <p:sp>
        <p:nvSpPr>
          <p:cNvPr id="103" name="CustomShape 1"/>
          <p:cNvSpPr/>
          <p:nvPr/>
        </p:nvSpPr>
        <p:spPr>
          <a:xfrm>
            <a:off x="4154760" y="1080360"/>
            <a:ext cx="6982920" cy="4112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7200" spc="-1" strike="noStrike">
                <a:solidFill>
                  <a:srgbClr val="bf0000"/>
                </a:solidFill>
                <a:latin typeface="Times New Roman"/>
              </a:rPr>
              <a:t> </a:t>
            </a:r>
            <a:r>
              <a:rPr b="1" lang="ru-RU" sz="8800" spc="-1" strike="noStrike">
                <a:solidFill>
                  <a:srgbClr val="bf0000"/>
                </a:solidFill>
                <a:latin typeface="Times New Roman"/>
              </a:rPr>
              <a:t>Милли кейемгә – мә</a:t>
            </a:r>
            <a:r>
              <a:rPr b="1" lang="ba-RU" sz="8800" spc="-1" strike="noStrike">
                <a:solidFill>
                  <a:srgbClr val="bf0000"/>
                </a:solidFill>
                <a:latin typeface="Times New Roman"/>
              </a:rPr>
              <a:t>ҙ</a:t>
            </a:r>
            <a:r>
              <a:rPr b="1" lang="ru-RU" sz="8800" spc="-1" strike="noStrike">
                <a:solidFill>
                  <a:srgbClr val="bf0000"/>
                </a:solidFill>
                <a:latin typeface="Times New Roman"/>
              </a:rPr>
              <a:t>хиә!</a:t>
            </a:r>
            <a:endParaRPr b="0" lang="ru-RU" sz="8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240" name="Picture 10" descr="http://www.schoolnet.by/~dsch4/Biblioteka/novosti/ornament.png"/>
          <p:cNvPicPr/>
          <p:nvPr/>
        </p:nvPicPr>
        <p:blipFill>
          <a:blip r:embed="rId2"/>
          <a:stretch/>
        </p:blipFill>
        <p:spPr>
          <a:xfrm>
            <a:off x="0" y="13320"/>
            <a:ext cx="2187000" cy="391320"/>
          </a:xfrm>
          <a:prstGeom prst="rect">
            <a:avLst/>
          </a:prstGeom>
          <a:ln>
            <a:noFill/>
          </a:ln>
        </p:spPr>
      </p:pic>
      <p:pic>
        <p:nvPicPr>
          <p:cNvPr id="241" name="Picture 6" descr="http://www.schoolnet.by/~dsch4/Biblioteka/novosti/ornament.png"/>
          <p:cNvPicPr/>
          <p:nvPr/>
        </p:nvPicPr>
        <p:blipFill>
          <a:blip r:embed="rId3"/>
          <a:stretch/>
        </p:blipFill>
        <p:spPr>
          <a:xfrm>
            <a:off x="2107080" y="18000"/>
            <a:ext cx="2089440" cy="391320"/>
          </a:xfrm>
          <a:prstGeom prst="rect">
            <a:avLst/>
          </a:prstGeom>
          <a:ln>
            <a:noFill/>
          </a:ln>
        </p:spPr>
      </p:pic>
      <p:pic>
        <p:nvPicPr>
          <p:cNvPr id="242"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243" name="Picture 6" descr="http://www.schoolnet.by/~dsch4/Biblioteka/novosti/ornament.png"/>
          <p:cNvPicPr/>
          <p:nvPr/>
        </p:nvPicPr>
        <p:blipFill>
          <a:blip r:embed="rId5"/>
          <a:stretch/>
        </p:blipFill>
        <p:spPr>
          <a:xfrm>
            <a:off x="6172200" y="0"/>
            <a:ext cx="2089440" cy="391320"/>
          </a:xfrm>
          <a:prstGeom prst="rect">
            <a:avLst/>
          </a:prstGeom>
          <a:ln>
            <a:noFill/>
          </a:ln>
        </p:spPr>
      </p:pic>
      <p:pic>
        <p:nvPicPr>
          <p:cNvPr id="244"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245"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246"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247"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248"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249"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250"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251"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252"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253" name="Picture 12" descr="http://www.schoolnet.by/~dsch4/Biblioteka/novosti/ornament.png"/>
          <p:cNvPicPr/>
          <p:nvPr/>
        </p:nvPicPr>
        <p:blipFill>
          <a:blip r:embed="rId15"/>
          <a:stretch/>
        </p:blipFill>
        <p:spPr>
          <a:xfrm rot="16200000">
            <a:off x="-941760" y="5083920"/>
            <a:ext cx="2318400" cy="434520"/>
          </a:xfrm>
          <a:prstGeom prst="rect">
            <a:avLst/>
          </a:prstGeom>
          <a:ln>
            <a:noFill/>
          </a:ln>
        </p:spPr>
      </p:pic>
      <p:pic>
        <p:nvPicPr>
          <p:cNvPr id="254"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255" name="Picture 2" descr="http://xn--80augbhsh2a0f.xn--p1ai/thumb/2/01CtfifG3QM9bCG43bcB-Q/640r480/d/1-0-3-img_5619_1.jpg"/>
          <p:cNvPicPr/>
          <p:nvPr/>
        </p:nvPicPr>
        <p:blipFill>
          <a:blip r:embed="rId17"/>
          <a:stretch/>
        </p:blipFill>
        <p:spPr>
          <a:xfrm>
            <a:off x="765000" y="929160"/>
            <a:ext cx="3604320" cy="5323320"/>
          </a:xfrm>
          <a:prstGeom prst="rect">
            <a:avLst/>
          </a:prstGeom>
          <a:ln>
            <a:noFill/>
          </a:ln>
        </p:spPr>
      </p:pic>
      <p:sp>
        <p:nvSpPr>
          <p:cNvPr id="256" name="CustomShape 1"/>
          <p:cNvSpPr/>
          <p:nvPr/>
        </p:nvSpPr>
        <p:spPr>
          <a:xfrm>
            <a:off x="4700160" y="503280"/>
            <a:ext cx="6998400" cy="5788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1a4856"/>
                </a:solidFill>
                <a:latin typeface="Times New Roman"/>
              </a:rPr>
              <a:t>Ирҙәр ҙә, ҡатын-ҡыҙ ҙа кейгән. Еңле, мамыҡ һалмай тегелгән эслекле, киң таралған оҙон кейем. Бишмәт, кәзәкей, камзул, күлдәк өҫтөнән елбәгәй йә ҡаптырма менән эләктереп кейгәндәр. Ғәҙәттә кешелеккә, байрамдарға кейә торған кейем, ҡалымға ла һалғандар. Ирҙәр өсөн билһеҙ итеп, тура төшөрөп, ҡараһыу, мамыҡ, ебәк, бәрхәт, атлас туҡымаларҙан теккәндәр. Еңдәрен, итәген, салғыйын уҡа менән ситләгәндәр, ҡыҙыл, ҡомас төҫлө туҡыманан биҙәк һалғандар.</a:t>
            </a:r>
            <a:endParaRPr b="0" lang="ru-RU" sz="2200" spc="-1" strike="noStrike">
              <a:latin typeface="Arial"/>
            </a:endParaRPr>
          </a:p>
          <a:p>
            <a:pPr>
              <a:lnSpc>
                <a:spcPct val="100000"/>
              </a:lnSpc>
            </a:pPr>
            <a:r>
              <a:rPr b="0" lang="ru-RU" sz="2200" spc="-1" strike="noStrike">
                <a:solidFill>
                  <a:srgbClr val="1a4856"/>
                </a:solidFill>
                <a:latin typeface="Times New Roman"/>
              </a:rPr>
              <a:t>    </a:t>
            </a:r>
            <a:r>
              <a:rPr b="0" lang="ru-RU" sz="2200" spc="-1" strike="noStrike">
                <a:solidFill>
                  <a:srgbClr val="1a4856"/>
                </a:solidFill>
                <a:latin typeface="Times New Roman"/>
              </a:rPr>
              <a:t>Ҡатын-ҡыҙ еләне билләп, итәге аҫҡа табан киңәйтеп тегелгән. Асыҡ төҫтәге бәрхәттән, ебәктән, ҡара сатиндан теккәндәр. Түш-яурынына, бөйөрҙәренә уҡа-суҡ, тәңкә-мәрйен таҡҡандар. Еңенә, итәгенә, салғыйына ҡыҙыл, йәшел, күк төҫтәге туҡымаларҙан семәрләп биҙәк һалғандар, уҡа, тәңкә теккәндәр. Өсмөйөшләп яурынса беркетеп, ҡабырсаҡ менән биҙәгәндәр.</a:t>
            </a:r>
            <a:endParaRPr b="0" lang="ru-RU" sz="2200" spc="-1" strike="noStrike">
              <a:latin typeface="Arial"/>
            </a:endParaRPr>
          </a:p>
        </p:txBody>
      </p:sp>
      <p:sp>
        <p:nvSpPr>
          <p:cNvPr id="257" name="CustomShape 2"/>
          <p:cNvSpPr/>
          <p:nvPr/>
        </p:nvSpPr>
        <p:spPr>
          <a:xfrm flipH="1">
            <a:off x="1636560" y="394560"/>
            <a:ext cx="1696680" cy="516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ff0000"/>
                </a:solidFill>
                <a:latin typeface="Times New Roman"/>
              </a:rPr>
              <a:t>Ел</a:t>
            </a:r>
            <a:r>
              <a:rPr b="1" lang="ba-RU" sz="2800" spc="-1" strike="noStrike">
                <a:solidFill>
                  <a:srgbClr val="ff0000"/>
                </a:solidFill>
                <a:latin typeface="Times New Roman"/>
              </a:rPr>
              <a:t>ән</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259" name="Picture 10" descr="http://www.schoolnet.by/~dsch4/Biblioteka/novosti/ornament.png"/>
          <p:cNvPicPr/>
          <p:nvPr/>
        </p:nvPicPr>
        <p:blipFill>
          <a:blip r:embed="rId2"/>
          <a:stretch/>
        </p:blipFill>
        <p:spPr>
          <a:xfrm>
            <a:off x="-35640" y="-11520"/>
            <a:ext cx="2150640" cy="391320"/>
          </a:xfrm>
          <a:prstGeom prst="rect">
            <a:avLst/>
          </a:prstGeom>
          <a:ln>
            <a:noFill/>
          </a:ln>
        </p:spPr>
      </p:pic>
      <p:pic>
        <p:nvPicPr>
          <p:cNvPr id="260" name="Picture 6" descr="http://www.schoolnet.by/~dsch4/Biblioteka/novosti/ornament.png"/>
          <p:cNvPicPr/>
          <p:nvPr/>
        </p:nvPicPr>
        <p:blipFill>
          <a:blip r:embed="rId3"/>
          <a:stretch/>
        </p:blipFill>
        <p:spPr>
          <a:xfrm>
            <a:off x="2100600" y="0"/>
            <a:ext cx="2089440" cy="391320"/>
          </a:xfrm>
          <a:prstGeom prst="rect">
            <a:avLst/>
          </a:prstGeom>
          <a:ln>
            <a:noFill/>
          </a:ln>
        </p:spPr>
      </p:pic>
      <p:pic>
        <p:nvPicPr>
          <p:cNvPr id="261"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262"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263"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264"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265" name="Picture 6" descr="http://www.schoolnet.by/~dsch4/Biblioteka/novosti/ornament.png"/>
          <p:cNvPicPr/>
          <p:nvPr/>
        </p:nvPicPr>
        <p:blipFill>
          <a:blip r:embed="rId8"/>
          <a:stretch/>
        </p:blipFill>
        <p:spPr>
          <a:xfrm>
            <a:off x="2054160" y="6483960"/>
            <a:ext cx="2089440" cy="391320"/>
          </a:xfrm>
          <a:prstGeom prst="rect">
            <a:avLst/>
          </a:prstGeom>
          <a:ln>
            <a:noFill/>
          </a:ln>
        </p:spPr>
      </p:pic>
      <p:pic>
        <p:nvPicPr>
          <p:cNvPr id="266"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267"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268"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269"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270" name="Picture 6" descr="http://www.schoolnet.by/~dsch4/Biblioteka/novosti/ornament.png"/>
          <p:cNvPicPr/>
          <p:nvPr/>
        </p:nvPicPr>
        <p:blipFill>
          <a:blip r:embed="rId13"/>
          <a:stretch/>
        </p:blipFill>
        <p:spPr>
          <a:xfrm>
            <a:off x="4680" y="6473520"/>
            <a:ext cx="2089440" cy="391320"/>
          </a:xfrm>
          <a:prstGeom prst="rect">
            <a:avLst/>
          </a:prstGeom>
          <a:ln>
            <a:noFill/>
          </a:ln>
        </p:spPr>
      </p:pic>
      <p:pic>
        <p:nvPicPr>
          <p:cNvPr id="271"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272" name="Picture 12" descr="http://www.schoolnet.by/~dsch4/Biblioteka/novosti/ornament.png"/>
          <p:cNvPicPr/>
          <p:nvPr/>
        </p:nvPicPr>
        <p:blipFill>
          <a:blip r:embed="rId15"/>
          <a:stretch/>
        </p:blipFill>
        <p:spPr>
          <a:xfrm rot="16200000">
            <a:off x="-923400" y="5086440"/>
            <a:ext cx="2318400" cy="434520"/>
          </a:xfrm>
          <a:prstGeom prst="rect">
            <a:avLst/>
          </a:prstGeom>
          <a:ln>
            <a:noFill/>
          </a:ln>
        </p:spPr>
      </p:pic>
      <p:pic>
        <p:nvPicPr>
          <p:cNvPr id="273"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274" name="Picture 2" descr="https://i.ytimg.com/vi/Pc8YtFf__U4/maxresdefault.jpg"/>
          <p:cNvPicPr/>
          <p:nvPr/>
        </p:nvPicPr>
        <p:blipFill>
          <a:blip r:embed="rId17"/>
          <a:srcRect l="7936" t="14882" r="7936" b="7631"/>
          <a:stretch/>
        </p:blipFill>
        <p:spPr>
          <a:xfrm>
            <a:off x="2115360" y="464040"/>
            <a:ext cx="7454160" cy="3861720"/>
          </a:xfrm>
          <a:prstGeom prst="rect">
            <a:avLst/>
          </a:prstGeom>
          <a:ln>
            <a:noFill/>
          </a:ln>
        </p:spPr>
      </p:pic>
      <p:sp>
        <p:nvSpPr>
          <p:cNvPr id="275" name="CustomShape 1"/>
          <p:cNvSpPr/>
          <p:nvPr/>
        </p:nvSpPr>
        <p:spPr>
          <a:xfrm>
            <a:off x="629280" y="4455000"/>
            <a:ext cx="10661040" cy="1766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Милли кейем ул сит милләттәр өсөн – халҡыбыҙҙың визит карточкаһы, шул кейемде кейеп йөрөүсе һәр кешелә милли ғорурлыҡ тыуҙырыусы ҙур көс.</a:t>
            </a:r>
            <a:endParaRPr b="0" lang="ru-RU" sz="2200" spc="-1" strike="noStrike">
              <a:latin typeface="Arial"/>
            </a:endParaRPr>
          </a:p>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Шул уҡ ваҡытта зауыҡлы , әҙәпле, йыһан серҙәрен үҙенә йыйған ата – бабалар ҡомартҡыһы һәм мираҫы итеп һаҡланған милли кейемебеҙ йәш быуын вәкилдәрендә Тыуған ил өсөн яуаплылыҡ тойғоһо ла уята.</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6" name="Picture 6" descr="http://www.schoolnet.by/~dsch4/Biblioteka/novosti/ornament.png"/>
          <p:cNvPicPr/>
          <p:nvPr/>
        </p:nvPicPr>
        <p:blipFill>
          <a:blip r:embed="rId1"/>
          <a:stretch/>
        </p:blipFill>
        <p:spPr>
          <a:xfrm rot="16200000">
            <a:off x="9126000" y="2974680"/>
            <a:ext cx="5208480" cy="922680"/>
          </a:xfrm>
          <a:prstGeom prst="rect">
            <a:avLst/>
          </a:prstGeom>
          <a:ln>
            <a:noFill/>
          </a:ln>
        </p:spPr>
      </p:pic>
      <p:pic>
        <p:nvPicPr>
          <p:cNvPr id="277" name="Picture 8" descr="http://www.schoolnet.by/~dsch4/Biblioteka/novosti/ornament.png"/>
          <p:cNvPicPr/>
          <p:nvPr/>
        </p:nvPicPr>
        <p:blipFill>
          <a:blip r:embed="rId2"/>
          <a:stretch/>
        </p:blipFill>
        <p:spPr>
          <a:xfrm>
            <a:off x="7467480" y="6040440"/>
            <a:ext cx="4876560" cy="914040"/>
          </a:xfrm>
          <a:prstGeom prst="rect">
            <a:avLst/>
          </a:prstGeom>
          <a:ln>
            <a:noFill/>
          </a:ln>
        </p:spPr>
      </p:pic>
      <p:pic>
        <p:nvPicPr>
          <p:cNvPr id="278" name="Picture 10" descr="http://www.schoolnet.by/~dsch4/Biblioteka/novosti/ornament.png"/>
          <p:cNvPicPr/>
          <p:nvPr/>
        </p:nvPicPr>
        <p:blipFill>
          <a:blip r:embed="rId3"/>
          <a:stretch/>
        </p:blipFill>
        <p:spPr>
          <a:xfrm>
            <a:off x="38160" y="42480"/>
            <a:ext cx="4136040" cy="756720"/>
          </a:xfrm>
          <a:prstGeom prst="rect">
            <a:avLst/>
          </a:prstGeom>
          <a:ln>
            <a:noFill/>
          </a:ln>
        </p:spPr>
      </p:pic>
      <p:pic>
        <p:nvPicPr>
          <p:cNvPr id="279" name="Picture 12" descr="http://www.schoolnet.by/~dsch4/Biblioteka/novosti/ornament.png"/>
          <p:cNvPicPr/>
          <p:nvPr/>
        </p:nvPicPr>
        <p:blipFill>
          <a:blip r:embed="rId4"/>
          <a:stretch/>
        </p:blipFill>
        <p:spPr>
          <a:xfrm rot="16200000">
            <a:off x="-2089800" y="2922120"/>
            <a:ext cx="5132880" cy="952560"/>
          </a:xfrm>
          <a:prstGeom prst="rect">
            <a:avLst/>
          </a:prstGeom>
          <a:ln>
            <a:noFill/>
          </a:ln>
        </p:spPr>
      </p:pic>
      <p:pic>
        <p:nvPicPr>
          <p:cNvPr id="280" name="Picture 6" descr="http://www.schoolnet.by/~dsch4/Biblioteka/novosti/ornament.png"/>
          <p:cNvPicPr/>
          <p:nvPr/>
        </p:nvPicPr>
        <p:blipFill>
          <a:blip r:embed="rId5"/>
          <a:stretch/>
        </p:blipFill>
        <p:spPr>
          <a:xfrm>
            <a:off x="4096080" y="34920"/>
            <a:ext cx="4037400" cy="756720"/>
          </a:xfrm>
          <a:prstGeom prst="rect">
            <a:avLst/>
          </a:prstGeom>
          <a:ln>
            <a:noFill/>
          </a:ln>
        </p:spPr>
      </p:pic>
      <p:pic>
        <p:nvPicPr>
          <p:cNvPr id="281" name="Picture 6" descr="http://www.schoolnet.by/~dsch4/Biblioteka/novosti/ornament.png"/>
          <p:cNvPicPr/>
          <p:nvPr/>
        </p:nvPicPr>
        <p:blipFill>
          <a:blip r:embed="rId6"/>
          <a:srcRect l="30079" t="0" r="11296" b="0"/>
          <a:stretch/>
        </p:blipFill>
        <p:spPr>
          <a:xfrm rot="10800000">
            <a:off x="4591080" y="5994360"/>
            <a:ext cx="2992320" cy="914040"/>
          </a:xfrm>
          <a:prstGeom prst="rect">
            <a:avLst/>
          </a:prstGeom>
          <a:ln>
            <a:noFill/>
          </a:ln>
        </p:spPr>
      </p:pic>
      <p:pic>
        <p:nvPicPr>
          <p:cNvPr id="282" name="Picture 6" descr="http://www.schoolnet.by/~dsch4/Biblioteka/novosti/ornament.png"/>
          <p:cNvPicPr/>
          <p:nvPr/>
        </p:nvPicPr>
        <p:blipFill>
          <a:blip r:embed="rId7"/>
          <a:stretch/>
        </p:blipFill>
        <p:spPr>
          <a:xfrm rot="10800000">
            <a:off x="-100800" y="5964840"/>
            <a:ext cx="4876560" cy="914040"/>
          </a:xfrm>
          <a:prstGeom prst="rect">
            <a:avLst/>
          </a:prstGeom>
          <a:ln>
            <a:noFill/>
          </a:ln>
        </p:spPr>
      </p:pic>
      <p:sp>
        <p:nvSpPr>
          <p:cNvPr id="283" name="CustomShape 1"/>
          <p:cNvSpPr/>
          <p:nvPr/>
        </p:nvSpPr>
        <p:spPr>
          <a:xfrm>
            <a:off x="4096080" y="1002600"/>
            <a:ext cx="4769640" cy="2833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1a4856"/>
                </a:solidFill>
                <a:latin typeface="Arial"/>
              </a:rPr>
              <a:t> </a:t>
            </a:r>
            <a:r>
              <a:rPr b="1" lang="ru-RU" sz="6000" spc="-1" strike="noStrike">
                <a:solidFill>
                  <a:srgbClr val="143641"/>
                </a:solidFill>
                <a:latin typeface="Times New Roman"/>
              </a:rPr>
              <a:t>Башҡорт милли биҙәүестәре</a:t>
            </a:r>
            <a:endParaRPr b="0" lang="ru-RU" sz="6000" spc="-1" strike="noStrike">
              <a:latin typeface="Arial"/>
            </a:endParaRPr>
          </a:p>
        </p:txBody>
      </p:sp>
      <p:pic>
        <p:nvPicPr>
          <p:cNvPr id="284" name="Picture 2" descr="https://static.tildacdn.com/tild6637-6262-4137-b163-663661653964/5.jpg"/>
          <p:cNvPicPr/>
          <p:nvPr/>
        </p:nvPicPr>
        <p:blipFill>
          <a:blip r:embed="rId8"/>
          <a:srcRect l="55024" t="0" r="0" b="0"/>
          <a:stretch/>
        </p:blipFill>
        <p:spPr>
          <a:xfrm>
            <a:off x="8654760" y="1002600"/>
            <a:ext cx="2511000" cy="4832280"/>
          </a:xfrm>
          <a:prstGeom prst="rect">
            <a:avLst/>
          </a:prstGeom>
          <a:ln>
            <a:noFill/>
          </a:ln>
        </p:spPr>
      </p:pic>
      <p:pic>
        <p:nvPicPr>
          <p:cNvPr id="285" name="Рисунок 2" descr=""/>
          <p:cNvPicPr/>
          <p:nvPr/>
        </p:nvPicPr>
        <p:blipFill>
          <a:blip r:embed="rId9"/>
          <a:stretch/>
        </p:blipFill>
        <p:spPr>
          <a:xfrm>
            <a:off x="8055360" y="29520"/>
            <a:ext cx="4136040" cy="755640"/>
          </a:xfrm>
          <a:prstGeom prst="rect">
            <a:avLst/>
          </a:prstGeom>
          <a:ln>
            <a:noFill/>
          </a:ln>
        </p:spPr>
      </p:pic>
      <p:pic>
        <p:nvPicPr>
          <p:cNvPr id="286" name="Picture 4" descr="https://pp.userapi.com/c840226/v840226142/90835/_BqL9xHKeWU.jpg"/>
          <p:cNvPicPr/>
          <p:nvPr/>
        </p:nvPicPr>
        <p:blipFill>
          <a:blip r:embed="rId10"/>
          <a:stretch/>
        </p:blipFill>
        <p:spPr>
          <a:xfrm>
            <a:off x="952920" y="1002600"/>
            <a:ext cx="3221280" cy="48322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7" name="Picture 6" descr="http://www.schoolnet.by/~dsch4/Biblioteka/novosti/ornament.png"/>
          <p:cNvPicPr/>
          <p:nvPr/>
        </p:nvPicPr>
        <p:blipFill>
          <a:blip r:embed="rId1"/>
          <a:stretch/>
        </p:blipFill>
        <p:spPr>
          <a:xfrm flipH="1" rot="5400000">
            <a:off x="10820160" y="5104800"/>
            <a:ext cx="2318400" cy="434520"/>
          </a:xfrm>
          <a:prstGeom prst="rect">
            <a:avLst/>
          </a:prstGeom>
          <a:ln>
            <a:noFill/>
          </a:ln>
        </p:spPr>
      </p:pic>
      <p:pic>
        <p:nvPicPr>
          <p:cNvPr id="288"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289" name="Picture 6" descr="http://www.schoolnet.by/~dsch4/Biblioteka/novosti/ornament.png"/>
          <p:cNvPicPr/>
          <p:nvPr/>
        </p:nvPicPr>
        <p:blipFill>
          <a:blip r:embed="rId3"/>
          <a:stretch/>
        </p:blipFill>
        <p:spPr>
          <a:xfrm>
            <a:off x="2016000" y="1440"/>
            <a:ext cx="2165400" cy="391320"/>
          </a:xfrm>
          <a:prstGeom prst="rect">
            <a:avLst/>
          </a:prstGeom>
          <a:ln>
            <a:noFill/>
          </a:ln>
        </p:spPr>
      </p:pic>
      <p:pic>
        <p:nvPicPr>
          <p:cNvPr id="290" name="Picture 6" descr="http://www.schoolnet.by/~dsch4/Biblioteka/novosti/ornament.png"/>
          <p:cNvPicPr/>
          <p:nvPr/>
        </p:nvPicPr>
        <p:blipFill>
          <a:blip r:embed="rId4"/>
          <a:stretch/>
        </p:blipFill>
        <p:spPr>
          <a:xfrm>
            <a:off x="4135680" y="-3600"/>
            <a:ext cx="2089440" cy="391320"/>
          </a:xfrm>
          <a:prstGeom prst="rect">
            <a:avLst/>
          </a:prstGeom>
          <a:ln>
            <a:noFill/>
          </a:ln>
        </p:spPr>
      </p:pic>
      <p:pic>
        <p:nvPicPr>
          <p:cNvPr id="291"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292"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293"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294" name="Picture 6" descr="http://www.schoolnet.by/~dsch4/Biblioteka/novosti/ornament.png"/>
          <p:cNvPicPr/>
          <p:nvPr/>
        </p:nvPicPr>
        <p:blipFill>
          <a:blip r:embed="rId8"/>
          <a:stretch/>
        </p:blipFill>
        <p:spPr>
          <a:xfrm>
            <a:off x="2012400" y="6481440"/>
            <a:ext cx="2158200" cy="391320"/>
          </a:xfrm>
          <a:prstGeom prst="rect">
            <a:avLst/>
          </a:prstGeom>
          <a:ln>
            <a:noFill/>
          </a:ln>
        </p:spPr>
      </p:pic>
      <p:pic>
        <p:nvPicPr>
          <p:cNvPr id="295"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296"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297"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298"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299" name="Picture 6" descr="http://www.schoolnet.by/~dsch4/Biblioteka/novosti/ornament.png"/>
          <p:cNvPicPr/>
          <p:nvPr/>
        </p:nvPicPr>
        <p:blipFill>
          <a:blip r:embed="rId13"/>
          <a:stretch/>
        </p:blipFill>
        <p:spPr>
          <a:xfrm>
            <a:off x="-9000" y="6474600"/>
            <a:ext cx="2089440" cy="391320"/>
          </a:xfrm>
          <a:prstGeom prst="rect">
            <a:avLst/>
          </a:prstGeom>
          <a:ln>
            <a:noFill/>
          </a:ln>
        </p:spPr>
      </p:pic>
      <p:pic>
        <p:nvPicPr>
          <p:cNvPr id="300" name="Picture 12" descr="http://www.schoolnet.by/~dsch4/Biblioteka/novosti/ornament.png"/>
          <p:cNvPicPr/>
          <p:nvPr/>
        </p:nvPicPr>
        <p:blipFill>
          <a:blip r:embed="rId14"/>
          <a:stretch/>
        </p:blipFill>
        <p:spPr>
          <a:xfrm rot="16200000">
            <a:off x="10810440" y="1311840"/>
            <a:ext cx="2328120" cy="434520"/>
          </a:xfrm>
          <a:prstGeom prst="rect">
            <a:avLst/>
          </a:prstGeom>
          <a:ln>
            <a:noFill/>
          </a:ln>
        </p:spPr>
      </p:pic>
      <p:pic>
        <p:nvPicPr>
          <p:cNvPr id="301" name="Picture 12" descr="http://www.schoolnet.by/~dsch4/Biblioteka/novosti/ornament.png"/>
          <p:cNvPicPr/>
          <p:nvPr/>
        </p:nvPicPr>
        <p:blipFill>
          <a:blip r:embed="rId15"/>
          <a:stretch/>
        </p:blipFill>
        <p:spPr>
          <a:xfrm rot="16200000">
            <a:off x="-933480" y="5116680"/>
            <a:ext cx="2318400" cy="434520"/>
          </a:xfrm>
          <a:prstGeom prst="rect">
            <a:avLst/>
          </a:prstGeom>
          <a:ln>
            <a:noFill/>
          </a:ln>
        </p:spPr>
      </p:pic>
      <p:pic>
        <p:nvPicPr>
          <p:cNvPr id="302"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sp>
        <p:nvSpPr>
          <p:cNvPr id="303" name="CustomShape 1"/>
          <p:cNvSpPr/>
          <p:nvPr/>
        </p:nvSpPr>
        <p:spPr>
          <a:xfrm>
            <a:off x="825480" y="878760"/>
            <a:ext cx="10570320" cy="47826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Башҡорт милли биҙәүестәре уларҙың йәшәйеш, тормош тәртибе, матурлыҡ тураһында ҡараштарын, ырыу эсендәге тәртиптәрҙе, ғәиләнең йәмғиәттәге урынын сағылдырған, һаҡлау, яҡлау, биҙәнеү, ҡупшыланыу маҡсатын күҙ алдында тотҡан. Ислам менән бергә доғалар яҙылған бетеүҙәр ҙә ҡулланыла башлаған.  </a:t>
            </a:r>
            <a:endParaRPr b="0" lang="ru-RU" sz="2200" spc="-1" strike="noStrike">
              <a:latin typeface="Arial"/>
            </a:endParaRPr>
          </a:p>
          <a:p>
            <a:pPr algn="just">
              <a:lnSpc>
                <a:spcPct val="100000"/>
              </a:lnSpc>
            </a:pPr>
            <a:r>
              <a:rPr b="0" lang="ru-RU" sz="2200" spc="-1" strike="noStrike">
                <a:solidFill>
                  <a:srgbClr val="002060"/>
                </a:solidFill>
                <a:latin typeface="Times New Roman"/>
              </a:rPr>
              <a:t>Башҡортостан Республикаһының Милли музейында, М. В. Нестеров исемендәге Башкорт дәүләт художество музейында, Рәсәй фәндәр академияһының Өфө фәнни үҙәгенең археология һәм этнография бүлегендә, Башҡорт дәүләт университетеның Стәрлетамак филиалындағы археология музейында биҙәүестәрҙең өлгөләре тупланған. </a:t>
            </a:r>
            <a:endParaRPr b="0" lang="ru-RU" sz="2200" spc="-1" strike="noStrike">
              <a:latin typeface="Arial"/>
            </a:endParaRPr>
          </a:p>
          <a:p>
            <a:pPr algn="just">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Башҡорт милли биҙәүестәрен төрлө йүнәлештә эшләгән ғалимдар өйрәнгән һәм ҡағыҙға теркәгән, яҙмалар ҡалдырған: сәнғәт белгестәре, этнографтар, тарихсылар, археологтар һ.б. Улар араһында П. С. Паллас, С. И. Руденко, В. А. Арнольдов, Н. В. Бикбулатов, И. Г. Георги, А. Емельянов, А. Игнатович, Г. Х. Казбулатова, Р. Г. Кузеев,  И. И. Лепехин һ.б. Уларҙы төбәктәрҙә ойошторолған күп һанлы экспедициялар мәлендә өйрәнгәндәр, йыйғандар.</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305" name="Picture 10" descr="http://www.schoolnet.by/~dsch4/Biblioteka/novosti/ornament.png"/>
          <p:cNvPicPr/>
          <p:nvPr/>
        </p:nvPicPr>
        <p:blipFill>
          <a:blip r:embed="rId2"/>
          <a:stretch/>
        </p:blipFill>
        <p:spPr>
          <a:xfrm>
            <a:off x="0" y="9000"/>
            <a:ext cx="2115000" cy="391320"/>
          </a:xfrm>
          <a:prstGeom prst="rect">
            <a:avLst/>
          </a:prstGeom>
          <a:ln>
            <a:noFill/>
          </a:ln>
        </p:spPr>
      </p:pic>
      <p:pic>
        <p:nvPicPr>
          <p:cNvPr id="306" name="Picture 6" descr="http://www.schoolnet.by/~dsch4/Biblioteka/novosti/ornament.png"/>
          <p:cNvPicPr/>
          <p:nvPr/>
        </p:nvPicPr>
        <p:blipFill>
          <a:blip r:embed="rId3"/>
          <a:stretch/>
        </p:blipFill>
        <p:spPr>
          <a:xfrm>
            <a:off x="2075400" y="9000"/>
            <a:ext cx="2114280" cy="391320"/>
          </a:xfrm>
          <a:prstGeom prst="rect">
            <a:avLst/>
          </a:prstGeom>
          <a:ln>
            <a:noFill/>
          </a:ln>
        </p:spPr>
      </p:pic>
      <p:pic>
        <p:nvPicPr>
          <p:cNvPr id="30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30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30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31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311" name="Picture 6" descr="http://www.schoolnet.by/~dsch4/Biblioteka/novosti/ornament.png"/>
          <p:cNvPicPr/>
          <p:nvPr/>
        </p:nvPicPr>
        <p:blipFill>
          <a:blip r:embed="rId8"/>
          <a:stretch/>
        </p:blipFill>
        <p:spPr>
          <a:xfrm>
            <a:off x="2080800" y="6486120"/>
            <a:ext cx="2089440" cy="391320"/>
          </a:xfrm>
          <a:prstGeom prst="rect">
            <a:avLst/>
          </a:prstGeom>
          <a:ln>
            <a:noFill/>
          </a:ln>
        </p:spPr>
      </p:pic>
      <p:pic>
        <p:nvPicPr>
          <p:cNvPr id="31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31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31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31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316" name="Picture 6" descr="http://www.schoolnet.by/~dsch4/Biblioteka/novosti/ornament.png"/>
          <p:cNvPicPr/>
          <p:nvPr/>
        </p:nvPicPr>
        <p:blipFill>
          <a:blip r:embed="rId13"/>
          <a:stretch/>
        </p:blipFill>
        <p:spPr>
          <a:xfrm>
            <a:off x="0" y="6486120"/>
            <a:ext cx="2148480" cy="391320"/>
          </a:xfrm>
          <a:prstGeom prst="rect">
            <a:avLst/>
          </a:prstGeom>
          <a:ln>
            <a:noFill/>
          </a:ln>
        </p:spPr>
      </p:pic>
      <p:pic>
        <p:nvPicPr>
          <p:cNvPr id="31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318" name="Picture 12" descr="http://www.schoolnet.by/~dsch4/Biblioteka/novosti/ornament.png"/>
          <p:cNvPicPr/>
          <p:nvPr/>
        </p:nvPicPr>
        <p:blipFill>
          <a:blip r:embed="rId15"/>
          <a:stretch/>
        </p:blipFill>
        <p:spPr>
          <a:xfrm rot="16200000">
            <a:off x="-924120" y="5116680"/>
            <a:ext cx="2318400" cy="434520"/>
          </a:xfrm>
          <a:prstGeom prst="rect">
            <a:avLst/>
          </a:prstGeom>
          <a:ln>
            <a:noFill/>
          </a:ln>
        </p:spPr>
      </p:pic>
      <p:pic>
        <p:nvPicPr>
          <p:cNvPr id="319" name="Picture 12" descr="http://www.schoolnet.by/~dsch4/Biblioteka/novosti/ornament.png"/>
          <p:cNvPicPr/>
          <p:nvPr/>
        </p:nvPicPr>
        <p:blipFill>
          <a:blip r:embed="rId16"/>
          <a:stretch/>
        </p:blipFill>
        <p:spPr>
          <a:xfrm rot="16200000">
            <a:off x="-941760" y="1301400"/>
            <a:ext cx="2318400" cy="434520"/>
          </a:xfrm>
          <a:prstGeom prst="rect">
            <a:avLst/>
          </a:prstGeom>
          <a:ln>
            <a:noFill/>
          </a:ln>
        </p:spPr>
      </p:pic>
      <p:pic>
        <p:nvPicPr>
          <p:cNvPr id="320" name="Picture 2" descr="http://bash.bashenc.ru/cache/9/49a546f5a27b2ca37affc22f4368a401.jpg"/>
          <p:cNvPicPr/>
          <p:nvPr/>
        </p:nvPicPr>
        <p:blipFill>
          <a:blip r:embed="rId17"/>
          <a:stretch/>
        </p:blipFill>
        <p:spPr>
          <a:xfrm>
            <a:off x="578160" y="578160"/>
            <a:ext cx="3454200" cy="5730480"/>
          </a:xfrm>
          <a:prstGeom prst="rect">
            <a:avLst/>
          </a:prstGeom>
          <a:ln>
            <a:noFill/>
          </a:ln>
        </p:spPr>
      </p:pic>
      <p:sp>
        <p:nvSpPr>
          <p:cNvPr id="321" name="CustomShape 1"/>
          <p:cNvSpPr/>
          <p:nvPr/>
        </p:nvSpPr>
        <p:spPr>
          <a:xfrm>
            <a:off x="4153320" y="1222920"/>
            <a:ext cx="3287160" cy="491472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439"/>
              </a:spcBef>
              <a:spcAft>
                <a:spcPts val="601"/>
              </a:spcAft>
            </a:pPr>
            <a:r>
              <a:rPr b="0" lang="ru-RU" sz="2200" spc="-1" strike="noStrike">
                <a:solidFill>
                  <a:srgbClr val="002060"/>
                </a:solidFill>
                <a:latin typeface="Times New Roman"/>
              </a:rPr>
              <a:t>Һаҡал, йәки түшелдеректе күлдәк йәки камзул</a:t>
            </a:r>
            <a:r>
              <a:rPr b="0" i="1" lang="ru-RU" sz="2200" spc="-1" strike="noStrike">
                <a:solidFill>
                  <a:srgbClr val="002060"/>
                </a:solidFill>
                <a:latin typeface="Times New Roman"/>
              </a:rPr>
              <a:t> </a:t>
            </a:r>
            <a:r>
              <a:rPr b="0" lang="ru-RU" sz="2200" spc="-1" strike="noStrike">
                <a:solidFill>
                  <a:srgbClr val="002060"/>
                </a:solidFill>
                <a:latin typeface="Times New Roman"/>
              </a:rPr>
              <a:t>өҫтөнән кейгәндәр. Улар мәрйен, сәйлән, ваҡ диңгеҙ ҡабырсағы, тәңкәләр баҫылған беше туҡыманан (эсенә буҫтау йәки йоҡа кейеҙ һалып тегелгән ҡыҙыл туҡыма) һәм билдәле бер тәртиптә тегелгән тар туҡымаларҙан торған.  </a:t>
            </a:r>
            <a:endParaRPr b="0" lang="ru-RU" sz="2200" spc="-1" strike="noStrike">
              <a:latin typeface="Arial"/>
            </a:endParaRPr>
          </a:p>
          <a:p>
            <a:pPr>
              <a:lnSpc>
                <a:spcPct val="100000"/>
              </a:lnSpc>
              <a:spcBef>
                <a:spcPts val="439"/>
              </a:spcBef>
              <a:spcAft>
                <a:spcPts val="601"/>
              </a:spcAft>
            </a:pPr>
            <a:r>
              <a:rPr b="0" lang="ru-RU" sz="2200" spc="-1" strike="noStrike">
                <a:solidFill>
                  <a:srgbClr val="002060"/>
                </a:solidFill>
                <a:latin typeface="Times New Roman"/>
              </a:rPr>
              <a:t>    </a:t>
            </a:r>
            <a:endParaRPr b="0" lang="ru-RU" sz="2200" spc="-1" strike="noStrike">
              <a:latin typeface="Arial"/>
            </a:endParaRPr>
          </a:p>
        </p:txBody>
      </p:sp>
      <p:pic>
        <p:nvPicPr>
          <p:cNvPr id="322" name="Рисунок 2" descr=""/>
          <p:cNvPicPr/>
          <p:nvPr/>
        </p:nvPicPr>
        <p:blipFill>
          <a:blip r:embed="rId18"/>
          <a:stretch/>
        </p:blipFill>
        <p:spPr>
          <a:xfrm>
            <a:off x="8620560" y="578160"/>
            <a:ext cx="3012480" cy="5730480"/>
          </a:xfrm>
          <a:prstGeom prst="rect">
            <a:avLst/>
          </a:prstGeom>
          <a:ln>
            <a:noFill/>
          </a:ln>
        </p:spPr>
      </p:pic>
      <p:pic>
        <p:nvPicPr>
          <p:cNvPr id="323" name="Picture 2" descr="https://ds04.infourok.ru/uploads/ex/09a5/00085a8c-1f20ab4d/hello_html_m3fd5f06d.png"/>
          <p:cNvPicPr/>
          <p:nvPr/>
        </p:nvPicPr>
        <p:blipFill>
          <a:blip r:embed="rId19"/>
          <a:stretch/>
        </p:blipFill>
        <p:spPr>
          <a:xfrm>
            <a:off x="7202160" y="578160"/>
            <a:ext cx="1704960" cy="19814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Picture 6" descr="http://www.schoolnet.by/~dsch4/Biblioteka/novosti/ornament.png"/>
          <p:cNvPicPr/>
          <p:nvPr/>
        </p:nvPicPr>
        <p:blipFill>
          <a:blip r:embed="rId1"/>
          <a:stretch/>
        </p:blipFill>
        <p:spPr>
          <a:xfrm flipH="1" rot="5400000">
            <a:off x="10766520" y="5116680"/>
            <a:ext cx="2318400" cy="434520"/>
          </a:xfrm>
          <a:prstGeom prst="rect">
            <a:avLst/>
          </a:prstGeom>
          <a:ln>
            <a:noFill/>
          </a:ln>
        </p:spPr>
      </p:pic>
      <p:pic>
        <p:nvPicPr>
          <p:cNvPr id="325"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326" name="Picture 6" descr="http://www.schoolnet.by/~dsch4/Biblioteka/novosti/ornament.png"/>
          <p:cNvPicPr/>
          <p:nvPr/>
        </p:nvPicPr>
        <p:blipFill>
          <a:blip r:embed="rId3"/>
          <a:stretch/>
        </p:blipFill>
        <p:spPr>
          <a:xfrm>
            <a:off x="2012040" y="-5760"/>
            <a:ext cx="2089440" cy="391320"/>
          </a:xfrm>
          <a:prstGeom prst="rect">
            <a:avLst/>
          </a:prstGeom>
          <a:ln>
            <a:noFill/>
          </a:ln>
        </p:spPr>
      </p:pic>
      <p:pic>
        <p:nvPicPr>
          <p:cNvPr id="327" name="Picture 6" descr="http://www.schoolnet.by/~dsch4/Biblioteka/novosti/ornament.png"/>
          <p:cNvPicPr/>
          <p:nvPr/>
        </p:nvPicPr>
        <p:blipFill>
          <a:blip r:embed="rId4"/>
          <a:stretch/>
        </p:blipFill>
        <p:spPr>
          <a:xfrm>
            <a:off x="4052520" y="-2880"/>
            <a:ext cx="2089440" cy="391320"/>
          </a:xfrm>
          <a:prstGeom prst="rect">
            <a:avLst/>
          </a:prstGeom>
          <a:ln>
            <a:noFill/>
          </a:ln>
        </p:spPr>
      </p:pic>
      <p:pic>
        <p:nvPicPr>
          <p:cNvPr id="328" name="Picture 6" descr="http://www.schoolnet.by/~dsch4/Biblioteka/novosti/ornament.png"/>
          <p:cNvPicPr/>
          <p:nvPr/>
        </p:nvPicPr>
        <p:blipFill>
          <a:blip r:embed="rId5"/>
          <a:stretch/>
        </p:blipFill>
        <p:spPr>
          <a:xfrm>
            <a:off x="6108480" y="-5760"/>
            <a:ext cx="2089440" cy="391320"/>
          </a:xfrm>
          <a:prstGeom prst="rect">
            <a:avLst/>
          </a:prstGeom>
          <a:ln>
            <a:noFill/>
          </a:ln>
        </p:spPr>
      </p:pic>
      <p:pic>
        <p:nvPicPr>
          <p:cNvPr id="329" name="Picture 6" descr="http://www.schoolnet.by/~dsch4/Biblioteka/novosti/ornament.png"/>
          <p:cNvPicPr/>
          <p:nvPr/>
        </p:nvPicPr>
        <p:blipFill>
          <a:blip r:embed="rId6"/>
          <a:stretch/>
        </p:blipFill>
        <p:spPr>
          <a:xfrm>
            <a:off x="8149320" y="0"/>
            <a:ext cx="2140560" cy="391320"/>
          </a:xfrm>
          <a:prstGeom prst="rect">
            <a:avLst/>
          </a:prstGeom>
          <a:ln>
            <a:noFill/>
          </a:ln>
        </p:spPr>
      </p:pic>
      <p:pic>
        <p:nvPicPr>
          <p:cNvPr id="33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331"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33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33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33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335" name="Picture 6" descr="http://www.schoolnet.by/~dsch4/Biblioteka/novosti/ornament.png"/>
          <p:cNvPicPr/>
          <p:nvPr/>
        </p:nvPicPr>
        <p:blipFill>
          <a:blip r:embed="rId12"/>
          <a:stretch/>
        </p:blipFill>
        <p:spPr>
          <a:xfrm>
            <a:off x="10197000" y="6493320"/>
            <a:ext cx="1994400" cy="391320"/>
          </a:xfrm>
          <a:prstGeom prst="rect">
            <a:avLst/>
          </a:prstGeom>
          <a:ln>
            <a:noFill/>
          </a:ln>
        </p:spPr>
      </p:pic>
      <p:pic>
        <p:nvPicPr>
          <p:cNvPr id="336"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337" name="Picture 12" descr="http://www.schoolnet.by/~dsch4/Biblioteka/novosti/ornament.png"/>
          <p:cNvPicPr/>
          <p:nvPr/>
        </p:nvPicPr>
        <p:blipFill>
          <a:blip r:embed="rId14"/>
          <a:stretch/>
        </p:blipFill>
        <p:spPr>
          <a:xfrm rot="16200000">
            <a:off x="10804680" y="1279800"/>
            <a:ext cx="2318400" cy="434520"/>
          </a:xfrm>
          <a:prstGeom prst="rect">
            <a:avLst/>
          </a:prstGeom>
          <a:ln>
            <a:noFill/>
          </a:ln>
        </p:spPr>
      </p:pic>
      <p:sp>
        <p:nvSpPr>
          <p:cNvPr id="33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339" name="Picture 12" descr="http://www.schoolnet.by/~dsch4/Biblioteka/novosti/ornament.png"/>
          <p:cNvPicPr/>
          <p:nvPr/>
        </p:nvPicPr>
        <p:blipFill>
          <a:blip r:embed="rId15"/>
          <a:stretch/>
        </p:blipFill>
        <p:spPr>
          <a:xfrm rot="16200000">
            <a:off x="-941760" y="5083920"/>
            <a:ext cx="2318400" cy="434520"/>
          </a:xfrm>
          <a:prstGeom prst="rect">
            <a:avLst/>
          </a:prstGeom>
          <a:ln>
            <a:noFill/>
          </a:ln>
        </p:spPr>
      </p:pic>
      <p:pic>
        <p:nvPicPr>
          <p:cNvPr id="340"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341" name="Picture 2" descr="https://sun9-15.userapi.com/c855432/v855432733/183496/v1J2f223bgQ.jpg"/>
          <p:cNvPicPr/>
          <p:nvPr/>
        </p:nvPicPr>
        <p:blipFill>
          <a:blip r:embed="rId17"/>
          <a:stretch/>
        </p:blipFill>
        <p:spPr>
          <a:xfrm>
            <a:off x="3178800" y="492840"/>
            <a:ext cx="2963160" cy="4172760"/>
          </a:xfrm>
          <a:prstGeom prst="rect">
            <a:avLst/>
          </a:prstGeom>
          <a:ln>
            <a:noFill/>
          </a:ln>
        </p:spPr>
      </p:pic>
      <p:pic>
        <p:nvPicPr>
          <p:cNvPr id="342" name="Picture 6" descr="https://pp.userapi.com/c626325/v626325708/664d0/ZQvdx-WMgxM.jpg"/>
          <p:cNvPicPr/>
          <p:nvPr/>
        </p:nvPicPr>
        <p:blipFill>
          <a:blip r:embed="rId18"/>
          <a:stretch/>
        </p:blipFill>
        <p:spPr>
          <a:xfrm>
            <a:off x="479520" y="2180880"/>
            <a:ext cx="2614680" cy="4201200"/>
          </a:xfrm>
          <a:prstGeom prst="rect">
            <a:avLst/>
          </a:prstGeom>
          <a:ln>
            <a:noFill/>
          </a:ln>
        </p:spPr>
      </p:pic>
      <p:pic>
        <p:nvPicPr>
          <p:cNvPr id="343" name="Рисунок 2" descr=""/>
          <p:cNvPicPr/>
          <p:nvPr/>
        </p:nvPicPr>
        <p:blipFill>
          <a:blip r:embed="rId19"/>
          <a:stretch/>
        </p:blipFill>
        <p:spPr>
          <a:xfrm>
            <a:off x="1038960" y="1585440"/>
            <a:ext cx="2090880" cy="389880"/>
          </a:xfrm>
          <a:prstGeom prst="rect">
            <a:avLst/>
          </a:prstGeom>
          <a:ln>
            <a:noFill/>
          </a:ln>
        </p:spPr>
      </p:pic>
      <p:pic>
        <p:nvPicPr>
          <p:cNvPr id="344" name="Рисунок 3" descr=""/>
          <p:cNvPicPr/>
          <p:nvPr/>
        </p:nvPicPr>
        <p:blipFill>
          <a:blip r:embed="rId20"/>
          <a:stretch/>
        </p:blipFill>
        <p:spPr>
          <a:xfrm>
            <a:off x="3715920" y="4677840"/>
            <a:ext cx="2090880" cy="389880"/>
          </a:xfrm>
          <a:prstGeom prst="rect">
            <a:avLst/>
          </a:prstGeom>
          <a:ln>
            <a:noFill/>
          </a:ln>
        </p:spPr>
      </p:pic>
      <p:pic>
        <p:nvPicPr>
          <p:cNvPr id="345" name="Рисунок 5" descr=""/>
          <p:cNvPicPr/>
          <p:nvPr/>
        </p:nvPicPr>
        <p:blipFill>
          <a:blip r:embed="rId21"/>
          <a:stretch/>
        </p:blipFill>
        <p:spPr>
          <a:xfrm>
            <a:off x="6530760" y="1585440"/>
            <a:ext cx="2090880" cy="389880"/>
          </a:xfrm>
          <a:prstGeom prst="rect">
            <a:avLst/>
          </a:prstGeom>
          <a:ln>
            <a:noFill/>
          </a:ln>
        </p:spPr>
      </p:pic>
      <p:pic>
        <p:nvPicPr>
          <p:cNvPr id="346" name="Рисунок 6" descr=""/>
          <p:cNvPicPr/>
          <p:nvPr/>
        </p:nvPicPr>
        <p:blipFill>
          <a:blip r:embed="rId22"/>
          <a:stretch/>
        </p:blipFill>
        <p:spPr>
          <a:xfrm>
            <a:off x="9235440" y="4677840"/>
            <a:ext cx="2090880" cy="389880"/>
          </a:xfrm>
          <a:prstGeom prst="rect">
            <a:avLst/>
          </a:prstGeom>
          <a:ln>
            <a:noFill/>
          </a:ln>
        </p:spPr>
      </p:pic>
      <p:pic>
        <p:nvPicPr>
          <p:cNvPr id="347" name="Рисунок 1" descr=""/>
          <p:cNvPicPr/>
          <p:nvPr/>
        </p:nvPicPr>
        <p:blipFill>
          <a:blip r:embed="rId23"/>
          <a:stretch/>
        </p:blipFill>
        <p:spPr>
          <a:xfrm>
            <a:off x="6233400" y="1975680"/>
            <a:ext cx="2756880" cy="4484520"/>
          </a:xfrm>
          <a:prstGeom prst="rect">
            <a:avLst/>
          </a:prstGeom>
          <a:ln>
            <a:noFill/>
          </a:ln>
        </p:spPr>
      </p:pic>
      <p:pic>
        <p:nvPicPr>
          <p:cNvPr id="348" name="Рисунок 7" descr=""/>
          <p:cNvPicPr/>
          <p:nvPr/>
        </p:nvPicPr>
        <p:blipFill>
          <a:blip r:embed="rId24"/>
          <a:stretch/>
        </p:blipFill>
        <p:spPr>
          <a:xfrm>
            <a:off x="9074880" y="429840"/>
            <a:ext cx="2875680" cy="377100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350" name="Picture 10" descr="http://www.schoolnet.by/~dsch4/Biblioteka/novosti/ornament.png"/>
          <p:cNvPicPr/>
          <p:nvPr/>
        </p:nvPicPr>
        <p:blipFill>
          <a:blip r:embed="rId2"/>
          <a:stretch/>
        </p:blipFill>
        <p:spPr>
          <a:xfrm>
            <a:off x="-35640" y="0"/>
            <a:ext cx="2122200" cy="391320"/>
          </a:xfrm>
          <a:prstGeom prst="rect">
            <a:avLst/>
          </a:prstGeom>
          <a:ln>
            <a:noFill/>
          </a:ln>
        </p:spPr>
      </p:pic>
      <p:pic>
        <p:nvPicPr>
          <p:cNvPr id="351" name="Picture 6" descr="http://www.schoolnet.by/~dsch4/Biblioteka/novosti/ornament.png"/>
          <p:cNvPicPr/>
          <p:nvPr/>
        </p:nvPicPr>
        <p:blipFill>
          <a:blip r:embed="rId3"/>
          <a:stretch/>
        </p:blipFill>
        <p:spPr>
          <a:xfrm>
            <a:off x="2030400" y="2520"/>
            <a:ext cx="2135880" cy="391320"/>
          </a:xfrm>
          <a:prstGeom prst="rect">
            <a:avLst/>
          </a:prstGeom>
          <a:ln>
            <a:noFill/>
          </a:ln>
        </p:spPr>
      </p:pic>
      <p:pic>
        <p:nvPicPr>
          <p:cNvPr id="352" name="Picture 6" descr="http://www.schoolnet.by/~dsch4/Biblioteka/novosti/ornament.png"/>
          <p:cNvPicPr/>
          <p:nvPr/>
        </p:nvPicPr>
        <p:blipFill>
          <a:blip r:embed="rId4"/>
          <a:stretch/>
        </p:blipFill>
        <p:spPr>
          <a:xfrm>
            <a:off x="4130280" y="-3600"/>
            <a:ext cx="2089440" cy="391320"/>
          </a:xfrm>
          <a:prstGeom prst="rect">
            <a:avLst/>
          </a:prstGeom>
          <a:ln>
            <a:noFill/>
          </a:ln>
        </p:spPr>
      </p:pic>
      <p:pic>
        <p:nvPicPr>
          <p:cNvPr id="353"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354"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355"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356" name="Picture 6" descr="http://www.schoolnet.by/~dsch4/Biblioteka/novosti/ornament.png"/>
          <p:cNvPicPr/>
          <p:nvPr/>
        </p:nvPicPr>
        <p:blipFill>
          <a:blip r:embed="rId8"/>
          <a:stretch/>
        </p:blipFill>
        <p:spPr>
          <a:xfrm>
            <a:off x="2054160" y="6499440"/>
            <a:ext cx="2104200" cy="391320"/>
          </a:xfrm>
          <a:prstGeom prst="rect">
            <a:avLst/>
          </a:prstGeom>
          <a:ln>
            <a:noFill/>
          </a:ln>
        </p:spPr>
      </p:pic>
      <p:pic>
        <p:nvPicPr>
          <p:cNvPr id="357"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358"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359"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360"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361" name="Picture 6" descr="http://www.schoolnet.by/~dsch4/Biblioteka/novosti/ornament.png"/>
          <p:cNvPicPr/>
          <p:nvPr/>
        </p:nvPicPr>
        <p:blipFill>
          <a:blip r:embed="rId13"/>
          <a:stretch/>
        </p:blipFill>
        <p:spPr>
          <a:xfrm>
            <a:off x="-35640" y="6493320"/>
            <a:ext cx="2153160" cy="391320"/>
          </a:xfrm>
          <a:prstGeom prst="rect">
            <a:avLst/>
          </a:prstGeom>
          <a:ln>
            <a:noFill/>
          </a:ln>
        </p:spPr>
      </p:pic>
      <p:pic>
        <p:nvPicPr>
          <p:cNvPr id="362"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363" name="Picture 12" descr="http://www.schoolnet.by/~dsch4/Biblioteka/novosti/ornament.png"/>
          <p:cNvPicPr/>
          <p:nvPr/>
        </p:nvPicPr>
        <p:blipFill>
          <a:blip r:embed="rId15"/>
          <a:stretch/>
        </p:blipFill>
        <p:spPr>
          <a:xfrm rot="16200000">
            <a:off x="-915120" y="5116680"/>
            <a:ext cx="2318400" cy="434520"/>
          </a:xfrm>
          <a:prstGeom prst="rect">
            <a:avLst/>
          </a:prstGeom>
          <a:ln>
            <a:noFill/>
          </a:ln>
        </p:spPr>
      </p:pic>
      <p:pic>
        <p:nvPicPr>
          <p:cNvPr id="364"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365" name="Picture 4" descr="УФА-ЛАДЬЯ. АРТ.РЕМЕСЛА. СУВЕНИРЫ 61.jpg"/>
          <p:cNvPicPr/>
          <p:nvPr/>
        </p:nvPicPr>
        <p:blipFill>
          <a:blip r:embed="rId17"/>
          <a:srcRect l="16443" t="5906" r="23857" b="5200"/>
          <a:stretch/>
        </p:blipFill>
        <p:spPr>
          <a:xfrm>
            <a:off x="2165040" y="555120"/>
            <a:ext cx="7080120" cy="4458600"/>
          </a:xfrm>
          <a:prstGeom prst="rect">
            <a:avLst/>
          </a:prstGeom>
          <a:ln>
            <a:noFill/>
          </a:ln>
        </p:spPr>
      </p:pic>
      <p:sp>
        <p:nvSpPr>
          <p:cNvPr id="366" name="CustomShape 1"/>
          <p:cNvSpPr/>
          <p:nvPr/>
        </p:nvSpPr>
        <p:spPr>
          <a:xfrm>
            <a:off x="856440" y="5222880"/>
            <a:ext cx="10281960" cy="1095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Иң йыш осраған биҙәнеү әйберҙәренән һырғаны (алҡа) атарға мөмкин. Һырға үҙ-ара тоташтырылған ҙур көмөш тәңкәләрҙән йәки сүкеп биҙәк төшөрөлгән тимер тәңкәләрҙән тора.</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7"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368"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369" name="Picture 6" descr="http://www.schoolnet.by/~dsch4/Biblioteka/novosti/ornament.png"/>
          <p:cNvPicPr/>
          <p:nvPr/>
        </p:nvPicPr>
        <p:blipFill>
          <a:blip r:embed="rId3"/>
          <a:stretch/>
        </p:blipFill>
        <p:spPr>
          <a:xfrm>
            <a:off x="2016000" y="2520"/>
            <a:ext cx="2165400" cy="391320"/>
          </a:xfrm>
          <a:prstGeom prst="rect">
            <a:avLst/>
          </a:prstGeom>
          <a:ln>
            <a:noFill/>
          </a:ln>
        </p:spPr>
      </p:pic>
      <p:pic>
        <p:nvPicPr>
          <p:cNvPr id="370"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371"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372"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373"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374"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375"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376"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377"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378" name="Picture 6" descr="http://www.schoolnet.by/~dsch4/Biblioteka/novosti/ornament.png"/>
          <p:cNvPicPr/>
          <p:nvPr/>
        </p:nvPicPr>
        <p:blipFill>
          <a:blip r:embed="rId12"/>
          <a:stretch/>
        </p:blipFill>
        <p:spPr>
          <a:xfrm>
            <a:off x="10162440" y="6488280"/>
            <a:ext cx="2040480" cy="391320"/>
          </a:xfrm>
          <a:prstGeom prst="rect">
            <a:avLst/>
          </a:prstGeom>
          <a:ln>
            <a:noFill/>
          </a:ln>
        </p:spPr>
      </p:pic>
      <p:pic>
        <p:nvPicPr>
          <p:cNvPr id="379"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380"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381" name="Picture 12" descr="http://www.schoolnet.by/~dsch4/Biblioteka/novosti/ornament.png"/>
          <p:cNvPicPr/>
          <p:nvPr/>
        </p:nvPicPr>
        <p:blipFill>
          <a:blip r:embed="rId15"/>
          <a:stretch/>
        </p:blipFill>
        <p:spPr>
          <a:xfrm rot="16200000">
            <a:off x="-941760" y="5101200"/>
            <a:ext cx="2318400" cy="434520"/>
          </a:xfrm>
          <a:prstGeom prst="rect">
            <a:avLst/>
          </a:prstGeom>
          <a:ln>
            <a:noFill/>
          </a:ln>
        </p:spPr>
      </p:pic>
      <p:pic>
        <p:nvPicPr>
          <p:cNvPr id="382"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383" name="Picture 2" descr="УФА-ЛАДЬЯ. АРТ.РЕМЕСЛА. СУВЕНИРЫ 63.jpg"/>
          <p:cNvPicPr/>
          <p:nvPr/>
        </p:nvPicPr>
        <p:blipFill>
          <a:blip r:embed="rId17"/>
          <a:stretch/>
        </p:blipFill>
        <p:spPr>
          <a:xfrm>
            <a:off x="686520" y="973440"/>
            <a:ext cx="5409360" cy="3042720"/>
          </a:xfrm>
          <a:prstGeom prst="rect">
            <a:avLst/>
          </a:prstGeom>
          <a:ln>
            <a:noFill/>
          </a:ln>
        </p:spPr>
      </p:pic>
      <p:pic>
        <p:nvPicPr>
          <p:cNvPr id="384" name="Picture 4" descr="УФА-ЛАДЬЯ. АРТ.РЕМЕСЛА. СУВЕНИРЫ 65.jpg"/>
          <p:cNvPicPr/>
          <p:nvPr/>
        </p:nvPicPr>
        <p:blipFill>
          <a:blip r:embed="rId18"/>
          <a:srcRect l="12314" t="0" r="0" b="0"/>
          <a:stretch/>
        </p:blipFill>
        <p:spPr>
          <a:xfrm>
            <a:off x="6584400" y="973440"/>
            <a:ext cx="4684320" cy="3004920"/>
          </a:xfrm>
          <a:prstGeom prst="rect">
            <a:avLst/>
          </a:prstGeom>
          <a:ln>
            <a:noFill/>
          </a:ln>
        </p:spPr>
      </p:pic>
      <p:sp>
        <p:nvSpPr>
          <p:cNvPr id="385" name="CustomShape 1"/>
          <p:cNvSpPr/>
          <p:nvPr/>
        </p:nvSpPr>
        <p:spPr>
          <a:xfrm>
            <a:off x="686520" y="4489200"/>
            <a:ext cx="10802880" cy="1461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400" spc="-1" strike="noStrike">
                <a:solidFill>
                  <a:srgbClr val="1a4856"/>
                </a:solidFill>
                <a:latin typeface="Times New Roman"/>
              </a:rPr>
              <a:t>   </a:t>
            </a:r>
            <a:r>
              <a:rPr b="0" lang="ru-RU" sz="2200" spc="-1" strike="noStrike">
                <a:solidFill>
                  <a:srgbClr val="1a4856"/>
                </a:solidFill>
                <a:latin typeface="Times New Roman"/>
              </a:rPr>
              <a:t>Кейем биҙәүестәренеү береһе- каптырма. Металл (көмөштән эшләнгән айыл, ырғаҡ, сулпыларҙан) йыйылмаларынан торған билбау. Көмөш башҡорттарҙа биҙәүес кенә түгел, ә һаҡлаусы, дауалаусы металл булараҡ ҡулланылған. Ен-шайтан килмәһен тип башҡорт ҡатындары көмөш һырға, көмөш беләҙек, көмөш йөҙөк кейгәндәр.</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CustomShape 1"/>
          <p:cNvSpPr/>
          <p:nvPr/>
        </p:nvSpPr>
        <p:spPr>
          <a:xfrm>
            <a:off x="645120" y="5077080"/>
            <a:ext cx="6095520" cy="942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Авижанская, С. А. Декоративно-прикладное искусство башкир [Текст] / С. А. Авижанская, Н. В. Бикбулатов, Р. Г. Кузеев ; Уфим. ин-т истории, языка и литературы Акад. наук СССР. Гос. музей энографии народов СССР. - Уфа : [б. и.], 1964. - 259 с.</a:t>
            </a:r>
            <a:endParaRPr b="0" lang="ru-RU" sz="1400" spc="-1" strike="noStrike">
              <a:latin typeface="Arial"/>
            </a:endParaRPr>
          </a:p>
        </p:txBody>
      </p:sp>
      <p:pic>
        <p:nvPicPr>
          <p:cNvPr id="387" name="Picture 2" descr="http://bibl.anrb.ru/vystavka/p3.138/6999.jpg"/>
          <p:cNvPicPr/>
          <p:nvPr/>
        </p:nvPicPr>
        <p:blipFill>
          <a:blip r:embed="rId1"/>
          <a:stretch/>
        </p:blipFill>
        <p:spPr>
          <a:xfrm>
            <a:off x="631440" y="611280"/>
            <a:ext cx="6296760" cy="4030560"/>
          </a:xfrm>
          <a:prstGeom prst="rect">
            <a:avLst/>
          </a:prstGeom>
          <a:ln>
            <a:noFill/>
          </a:ln>
        </p:spPr>
      </p:pic>
      <p:pic>
        <p:nvPicPr>
          <p:cNvPr id="388" name="Picture 6" descr="http://www.schoolnet.by/~dsch4/Biblioteka/novosti/ornament.png"/>
          <p:cNvPicPr/>
          <p:nvPr/>
        </p:nvPicPr>
        <p:blipFill>
          <a:blip r:embed="rId2"/>
          <a:stretch/>
        </p:blipFill>
        <p:spPr>
          <a:xfrm>
            <a:off x="2078640" y="0"/>
            <a:ext cx="2118240" cy="391320"/>
          </a:xfrm>
          <a:prstGeom prst="rect">
            <a:avLst/>
          </a:prstGeom>
          <a:ln>
            <a:noFill/>
          </a:ln>
        </p:spPr>
      </p:pic>
      <p:pic>
        <p:nvPicPr>
          <p:cNvPr id="389" name="Picture 6" descr="http://www.schoolnet.by/~dsch4/Biblioteka/novosti/ornament.png"/>
          <p:cNvPicPr/>
          <p:nvPr/>
        </p:nvPicPr>
        <p:blipFill>
          <a:blip r:embed="rId3"/>
          <a:stretch/>
        </p:blipFill>
        <p:spPr>
          <a:xfrm>
            <a:off x="18360" y="14760"/>
            <a:ext cx="2089440" cy="391320"/>
          </a:xfrm>
          <a:prstGeom prst="rect">
            <a:avLst/>
          </a:prstGeom>
          <a:ln>
            <a:noFill/>
          </a:ln>
        </p:spPr>
      </p:pic>
      <p:pic>
        <p:nvPicPr>
          <p:cNvPr id="390" name="Picture 6" descr="http://www.schoolnet.by/~dsch4/Biblioteka/novosti/ornament.png"/>
          <p:cNvPicPr/>
          <p:nvPr/>
        </p:nvPicPr>
        <p:blipFill>
          <a:blip r:embed="rId4"/>
          <a:stretch/>
        </p:blipFill>
        <p:spPr>
          <a:xfrm>
            <a:off x="8134920" y="6466320"/>
            <a:ext cx="2089440" cy="391320"/>
          </a:xfrm>
          <a:prstGeom prst="rect">
            <a:avLst/>
          </a:prstGeom>
          <a:ln>
            <a:noFill/>
          </a:ln>
        </p:spPr>
      </p:pic>
      <p:pic>
        <p:nvPicPr>
          <p:cNvPr id="391" name="Picture 6" descr="http://www.schoolnet.by/~dsch4/Biblioteka/novosti/ornament.png"/>
          <p:cNvPicPr/>
          <p:nvPr/>
        </p:nvPicPr>
        <p:blipFill>
          <a:blip r:embed="rId5"/>
          <a:stretch/>
        </p:blipFill>
        <p:spPr>
          <a:xfrm>
            <a:off x="10131840" y="6476400"/>
            <a:ext cx="2089440" cy="391320"/>
          </a:xfrm>
          <a:prstGeom prst="rect">
            <a:avLst/>
          </a:prstGeom>
          <a:ln>
            <a:noFill/>
          </a:ln>
        </p:spPr>
      </p:pic>
      <p:pic>
        <p:nvPicPr>
          <p:cNvPr id="392" name="Picture 6" descr="http://www.schoolnet.by/~dsch4/Biblioteka/novosti/ornament.png"/>
          <p:cNvPicPr/>
          <p:nvPr/>
        </p:nvPicPr>
        <p:blipFill>
          <a:blip r:embed="rId6"/>
          <a:stretch/>
        </p:blipFill>
        <p:spPr>
          <a:xfrm>
            <a:off x="4167720" y="14760"/>
            <a:ext cx="2089440" cy="391320"/>
          </a:xfrm>
          <a:prstGeom prst="rect">
            <a:avLst/>
          </a:prstGeom>
          <a:ln>
            <a:noFill/>
          </a:ln>
        </p:spPr>
      </p:pic>
      <p:pic>
        <p:nvPicPr>
          <p:cNvPr id="393" name="Picture 6" descr="http://www.schoolnet.by/~dsch4/Biblioteka/novosti/ornament.png"/>
          <p:cNvPicPr/>
          <p:nvPr/>
        </p:nvPicPr>
        <p:blipFill>
          <a:blip r:embed="rId7"/>
          <a:stretch/>
        </p:blipFill>
        <p:spPr>
          <a:xfrm>
            <a:off x="6173280" y="-10080"/>
            <a:ext cx="2089440" cy="391320"/>
          </a:xfrm>
          <a:prstGeom prst="rect">
            <a:avLst/>
          </a:prstGeom>
          <a:ln>
            <a:noFill/>
          </a:ln>
        </p:spPr>
      </p:pic>
      <p:pic>
        <p:nvPicPr>
          <p:cNvPr id="394" name="Picture 6" descr="http://www.schoolnet.by/~dsch4/Biblioteka/novosti/ornament.png"/>
          <p:cNvPicPr/>
          <p:nvPr/>
        </p:nvPicPr>
        <p:blipFill>
          <a:blip r:embed="rId8"/>
          <a:stretch/>
        </p:blipFill>
        <p:spPr>
          <a:xfrm>
            <a:off x="8134920" y="0"/>
            <a:ext cx="2089440" cy="391320"/>
          </a:xfrm>
          <a:prstGeom prst="rect">
            <a:avLst/>
          </a:prstGeom>
          <a:ln>
            <a:noFill/>
          </a:ln>
        </p:spPr>
      </p:pic>
      <p:pic>
        <p:nvPicPr>
          <p:cNvPr id="395" name="Picture 6" descr="http://www.schoolnet.by/~dsch4/Biblioteka/novosti/ornament.png"/>
          <p:cNvPicPr/>
          <p:nvPr/>
        </p:nvPicPr>
        <p:blipFill>
          <a:blip r:embed="rId9"/>
          <a:stretch/>
        </p:blipFill>
        <p:spPr>
          <a:xfrm>
            <a:off x="10153800" y="-28800"/>
            <a:ext cx="2089440" cy="391320"/>
          </a:xfrm>
          <a:prstGeom prst="rect">
            <a:avLst/>
          </a:prstGeom>
          <a:ln>
            <a:noFill/>
          </a:ln>
        </p:spPr>
      </p:pic>
      <p:pic>
        <p:nvPicPr>
          <p:cNvPr id="396" name="Picture 6" descr="http://www.schoolnet.by/~dsch4/Biblioteka/novosti/ornament.png"/>
          <p:cNvPicPr/>
          <p:nvPr/>
        </p:nvPicPr>
        <p:blipFill>
          <a:blip r:embed="rId10"/>
          <a:stretch/>
        </p:blipFill>
        <p:spPr>
          <a:xfrm>
            <a:off x="-51480" y="6488280"/>
            <a:ext cx="2120760" cy="391320"/>
          </a:xfrm>
          <a:prstGeom prst="rect">
            <a:avLst/>
          </a:prstGeom>
          <a:ln>
            <a:noFill/>
          </a:ln>
        </p:spPr>
      </p:pic>
      <p:pic>
        <p:nvPicPr>
          <p:cNvPr id="397" name="Picture 6" descr="http://www.schoolnet.by/~dsch4/Biblioteka/novosti/ornament.png"/>
          <p:cNvPicPr/>
          <p:nvPr/>
        </p:nvPicPr>
        <p:blipFill>
          <a:blip r:embed="rId11"/>
          <a:stretch/>
        </p:blipFill>
        <p:spPr>
          <a:xfrm>
            <a:off x="2033280" y="6491520"/>
            <a:ext cx="2089440" cy="391320"/>
          </a:xfrm>
          <a:prstGeom prst="rect">
            <a:avLst/>
          </a:prstGeom>
          <a:ln>
            <a:noFill/>
          </a:ln>
        </p:spPr>
      </p:pic>
      <p:pic>
        <p:nvPicPr>
          <p:cNvPr id="398" name="Picture 6" descr="http://www.schoolnet.by/~dsch4/Biblioteka/novosti/ornament.png"/>
          <p:cNvPicPr/>
          <p:nvPr/>
        </p:nvPicPr>
        <p:blipFill>
          <a:blip r:embed="rId12"/>
          <a:stretch/>
        </p:blipFill>
        <p:spPr>
          <a:xfrm>
            <a:off x="4057200" y="6495120"/>
            <a:ext cx="2089440" cy="391320"/>
          </a:xfrm>
          <a:prstGeom prst="rect">
            <a:avLst/>
          </a:prstGeom>
          <a:ln>
            <a:noFill/>
          </a:ln>
        </p:spPr>
      </p:pic>
      <p:pic>
        <p:nvPicPr>
          <p:cNvPr id="399" name="Picture 6" descr="http://www.schoolnet.by/~dsch4/Biblioteka/novosti/ornament.png"/>
          <p:cNvPicPr/>
          <p:nvPr/>
        </p:nvPicPr>
        <p:blipFill>
          <a:blip r:embed="rId13"/>
          <a:stretch/>
        </p:blipFill>
        <p:spPr>
          <a:xfrm>
            <a:off x="6110640" y="6495120"/>
            <a:ext cx="2089440" cy="348120"/>
          </a:xfrm>
          <a:prstGeom prst="rect">
            <a:avLst/>
          </a:prstGeom>
          <a:ln>
            <a:noFill/>
          </a:ln>
        </p:spPr>
      </p:pic>
      <p:pic>
        <p:nvPicPr>
          <p:cNvPr id="400"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401" name="Picture 12" descr="http://www.schoolnet.by/~dsch4/Biblioteka/novosti/ornament.png"/>
          <p:cNvPicPr/>
          <p:nvPr/>
        </p:nvPicPr>
        <p:blipFill>
          <a:blip r:embed="rId15"/>
          <a:stretch/>
        </p:blipFill>
        <p:spPr>
          <a:xfrm rot="16200000">
            <a:off x="10800720" y="5089680"/>
            <a:ext cx="2318400" cy="434520"/>
          </a:xfrm>
          <a:prstGeom prst="rect">
            <a:avLst/>
          </a:prstGeom>
          <a:ln>
            <a:noFill/>
          </a:ln>
        </p:spPr>
      </p:pic>
      <p:pic>
        <p:nvPicPr>
          <p:cNvPr id="402" name="Picture 12" descr="http://www.schoolnet.by/~dsch4/Biblioteka/novosti/ornament.png"/>
          <p:cNvPicPr/>
          <p:nvPr/>
        </p:nvPicPr>
        <p:blipFill>
          <a:blip r:embed="rId16"/>
          <a:stretch/>
        </p:blipFill>
        <p:spPr>
          <a:xfrm rot="16200000">
            <a:off x="-942840" y="1348560"/>
            <a:ext cx="2318400" cy="434520"/>
          </a:xfrm>
          <a:prstGeom prst="rect">
            <a:avLst/>
          </a:prstGeom>
          <a:ln>
            <a:noFill/>
          </a:ln>
        </p:spPr>
      </p:pic>
      <p:pic>
        <p:nvPicPr>
          <p:cNvPr id="403" name="Picture 12" descr="http://www.schoolnet.by/~dsch4/Biblioteka/novosti/ornament.png"/>
          <p:cNvPicPr/>
          <p:nvPr/>
        </p:nvPicPr>
        <p:blipFill>
          <a:blip r:embed="rId17"/>
          <a:stretch/>
        </p:blipFill>
        <p:spPr>
          <a:xfrm rot="16200000">
            <a:off x="-932400" y="5130000"/>
            <a:ext cx="2318400" cy="434520"/>
          </a:xfrm>
          <a:prstGeom prst="rect">
            <a:avLst/>
          </a:prstGeom>
          <a:ln>
            <a:noFill/>
          </a:ln>
        </p:spPr>
      </p:pic>
      <p:pic>
        <p:nvPicPr>
          <p:cNvPr id="404" name="Picture 2" descr="https://sun9-35.userapi.com/c630518/v630518570/22933/WvTs_tqH7A4.jpg"/>
          <p:cNvPicPr/>
          <p:nvPr/>
        </p:nvPicPr>
        <p:blipFill>
          <a:blip r:embed="rId18"/>
          <a:stretch/>
        </p:blipFill>
        <p:spPr>
          <a:xfrm>
            <a:off x="7566840" y="790200"/>
            <a:ext cx="3618720" cy="3924000"/>
          </a:xfrm>
          <a:prstGeom prst="rect">
            <a:avLst/>
          </a:prstGeom>
          <a:ln>
            <a:noFill/>
          </a:ln>
        </p:spPr>
      </p:pic>
      <p:sp>
        <p:nvSpPr>
          <p:cNvPr id="405" name="CustomShape 2"/>
          <p:cNvSpPr/>
          <p:nvPr/>
        </p:nvSpPr>
        <p:spPr>
          <a:xfrm>
            <a:off x="7566840" y="5045760"/>
            <a:ext cx="3908880" cy="942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Башҡорт халыҡ сәнғәте = </a:t>
            </a:r>
            <a:r>
              <a:rPr b="0" lang="en-US" sz="1400" spc="-1" strike="noStrike">
                <a:solidFill>
                  <a:srgbClr val="002060"/>
                </a:solidFill>
                <a:latin typeface="Times New Roman"/>
              </a:rPr>
              <a:t>Bashkir folk arts : </a:t>
            </a:r>
            <a:r>
              <a:rPr b="0" lang="ru-RU" sz="1400" spc="-1" strike="noStrike">
                <a:solidFill>
                  <a:srgbClr val="002060"/>
                </a:solidFill>
                <a:latin typeface="Times New Roman"/>
              </a:rPr>
              <a:t>дүрт кит. — Өфө : Демиург, 2002. </a:t>
            </a:r>
            <a:endParaRPr b="0" lang="ru-RU" sz="1400" spc="-1" strike="noStrike">
              <a:latin typeface="Arial"/>
            </a:endParaRPr>
          </a:p>
          <a:p>
            <a:pPr>
              <a:lnSpc>
                <a:spcPct val="100000"/>
              </a:lnSpc>
            </a:pPr>
            <a:r>
              <a:rPr b="0" lang="en-US" sz="1400" spc="-1" strike="noStrike">
                <a:solidFill>
                  <a:srgbClr val="002060"/>
                </a:solidFill>
                <a:latin typeface="Times New Roman"/>
              </a:rPr>
              <a:t>4-</a:t>
            </a:r>
            <a:r>
              <a:rPr b="0" lang="ru-RU" sz="1400" spc="-1" strike="noStrike">
                <a:solidFill>
                  <a:srgbClr val="002060"/>
                </a:solidFill>
                <a:latin typeface="Times New Roman"/>
              </a:rPr>
              <a:t>се кит.: Милли кейем һәм биҙәүестәр. – 95 б. : рәс.</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6"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407" name="Picture 10" descr="http://www.schoolnet.by/~dsch4/Biblioteka/novosti/ornament.png"/>
          <p:cNvPicPr/>
          <p:nvPr/>
        </p:nvPicPr>
        <p:blipFill>
          <a:blip r:embed="rId2"/>
          <a:stretch/>
        </p:blipFill>
        <p:spPr>
          <a:xfrm>
            <a:off x="0" y="0"/>
            <a:ext cx="2143800" cy="391320"/>
          </a:xfrm>
          <a:prstGeom prst="rect">
            <a:avLst/>
          </a:prstGeom>
          <a:ln>
            <a:noFill/>
          </a:ln>
        </p:spPr>
      </p:pic>
      <p:pic>
        <p:nvPicPr>
          <p:cNvPr id="408" name="Picture 6" descr="http://www.schoolnet.by/~dsch4/Biblioteka/novosti/ornament.png"/>
          <p:cNvPicPr/>
          <p:nvPr/>
        </p:nvPicPr>
        <p:blipFill>
          <a:blip r:embed="rId3"/>
          <a:stretch/>
        </p:blipFill>
        <p:spPr>
          <a:xfrm>
            <a:off x="2096280" y="15480"/>
            <a:ext cx="2089440" cy="391320"/>
          </a:xfrm>
          <a:prstGeom prst="rect">
            <a:avLst/>
          </a:prstGeom>
          <a:ln>
            <a:noFill/>
          </a:ln>
        </p:spPr>
      </p:pic>
      <p:pic>
        <p:nvPicPr>
          <p:cNvPr id="409"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410"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411"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412"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413" name="Picture 6" descr="http://www.schoolnet.by/~dsch4/Biblioteka/novosti/ornament.png"/>
          <p:cNvPicPr/>
          <p:nvPr/>
        </p:nvPicPr>
        <p:blipFill>
          <a:blip r:embed="rId8"/>
          <a:stretch/>
        </p:blipFill>
        <p:spPr>
          <a:xfrm>
            <a:off x="1986840" y="6488280"/>
            <a:ext cx="2156760" cy="391320"/>
          </a:xfrm>
          <a:prstGeom prst="rect">
            <a:avLst/>
          </a:prstGeom>
          <a:ln>
            <a:noFill/>
          </a:ln>
        </p:spPr>
      </p:pic>
      <p:pic>
        <p:nvPicPr>
          <p:cNvPr id="414"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415"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416"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417"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418" name="Picture 6" descr="http://www.schoolnet.by/~dsch4/Biblioteka/novosti/ornament.png"/>
          <p:cNvPicPr/>
          <p:nvPr/>
        </p:nvPicPr>
        <p:blipFill>
          <a:blip r:embed="rId13"/>
          <a:stretch/>
        </p:blipFill>
        <p:spPr>
          <a:xfrm>
            <a:off x="-35640" y="6486480"/>
            <a:ext cx="2089440" cy="391320"/>
          </a:xfrm>
          <a:prstGeom prst="rect">
            <a:avLst/>
          </a:prstGeom>
          <a:ln>
            <a:noFill/>
          </a:ln>
        </p:spPr>
      </p:pic>
      <p:pic>
        <p:nvPicPr>
          <p:cNvPr id="419"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420"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421"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422"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423" name="Picture 10" descr="https://static.auction.ru/offer_images/rd48/2019/12/22/11/big/I/iANh1DaIYA9/kuzeev_r_bikbulatov_n_shitova_s_dekorativnoe_tvorchestvo_bashkirskogo_naroda.jpg"/>
          <p:cNvPicPr/>
          <p:nvPr/>
        </p:nvPicPr>
        <p:blipFill>
          <a:blip r:embed="rId17"/>
          <a:srcRect l="5000" t="14291" r="16594" b="9404"/>
          <a:stretch/>
        </p:blipFill>
        <p:spPr>
          <a:xfrm>
            <a:off x="992520" y="586440"/>
            <a:ext cx="3881520" cy="4819680"/>
          </a:xfrm>
          <a:prstGeom prst="rect">
            <a:avLst/>
          </a:prstGeom>
          <a:ln>
            <a:noFill/>
          </a:ln>
        </p:spPr>
      </p:pic>
      <p:pic>
        <p:nvPicPr>
          <p:cNvPr id="424" name="Picture 8" descr="https://static.auction.ru/offer_images/rd48/2019/12/22/11/big/V/VFd7QHq5cHM/kuzeev_r_bikbulatov_n_shitova_s_dekorativnoe_tvorchestvo_bashkirskogo_naroda.jpg"/>
          <p:cNvPicPr/>
          <p:nvPr/>
        </p:nvPicPr>
        <p:blipFill>
          <a:blip r:embed="rId18"/>
          <a:stretch/>
        </p:blipFill>
        <p:spPr>
          <a:xfrm>
            <a:off x="5523120" y="1025640"/>
            <a:ext cx="5424120" cy="4068000"/>
          </a:xfrm>
          <a:prstGeom prst="rect">
            <a:avLst/>
          </a:prstGeom>
          <a:ln>
            <a:noFill/>
          </a:ln>
          <a:effectLst>
            <a:outerShdw algn="tl" blurRad="190500" rotWithShape="0">
              <a:srgbClr val="000000">
                <a:alpha val="70000"/>
              </a:srgbClr>
            </a:outerShdw>
          </a:effectLst>
        </p:spPr>
      </p:pic>
      <p:sp>
        <p:nvSpPr>
          <p:cNvPr id="425" name="CustomShape 2"/>
          <p:cNvSpPr/>
          <p:nvPr/>
        </p:nvSpPr>
        <p:spPr>
          <a:xfrm>
            <a:off x="726840" y="5718600"/>
            <a:ext cx="1045548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Кузеев, Р. Г. Декоративное творчество башкирского народа / Р. Г. Кузеев, Н. В. Бикбулатов, С. Н. Шитова .— Уфа : Башк. обком КПСС, 1979 .— 187 с. : ил.</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 name="Picture 4" descr="http://bigslide.ru/images/41/40401/960/img13.jpg"/>
          <p:cNvPicPr/>
          <p:nvPr/>
        </p:nvPicPr>
        <p:blipFill>
          <a:blip r:embed="rId1"/>
          <a:srcRect l="30000" t="16232" r="46231" b="10339"/>
          <a:stretch/>
        </p:blipFill>
        <p:spPr>
          <a:xfrm>
            <a:off x="9223560" y="181080"/>
            <a:ext cx="2583720" cy="5395320"/>
          </a:xfrm>
          <a:prstGeom prst="rect">
            <a:avLst/>
          </a:prstGeom>
          <a:ln>
            <a:noFill/>
          </a:ln>
        </p:spPr>
      </p:pic>
      <p:pic>
        <p:nvPicPr>
          <p:cNvPr id="105" name="Picture 6" descr="http://bigslide.ru/images/41/40401/960/img13.jpg"/>
          <p:cNvPicPr/>
          <p:nvPr/>
        </p:nvPicPr>
        <p:blipFill>
          <a:blip r:embed="rId2"/>
          <a:srcRect l="0" t="19130" r="71884" b="13622"/>
          <a:stretch/>
        </p:blipFill>
        <p:spPr>
          <a:xfrm>
            <a:off x="238680" y="317880"/>
            <a:ext cx="2901960" cy="5205600"/>
          </a:xfrm>
          <a:prstGeom prst="rect">
            <a:avLst/>
          </a:prstGeom>
          <a:ln>
            <a:noFill/>
          </a:ln>
        </p:spPr>
      </p:pic>
      <p:sp>
        <p:nvSpPr>
          <p:cNvPr id="106" name="CustomShape 1"/>
          <p:cNvSpPr/>
          <p:nvPr/>
        </p:nvSpPr>
        <p:spPr>
          <a:xfrm>
            <a:off x="304920" y="5616720"/>
            <a:ext cx="2835720" cy="1005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ba-RU" sz="2000" spc="-1" strike="noStrike">
                <a:solidFill>
                  <a:srgbClr val="002060"/>
                </a:solidFill>
                <a:latin typeface="Times New Roman"/>
              </a:rPr>
              <a:t>Башҡорт халҡының милли ҡатын-ҡыҙ кейеме</a:t>
            </a:r>
            <a:endParaRPr b="0" lang="ru-RU" sz="2000" spc="-1" strike="noStrike">
              <a:latin typeface="Arial"/>
            </a:endParaRPr>
          </a:p>
        </p:txBody>
      </p:sp>
      <p:sp>
        <p:nvSpPr>
          <p:cNvPr id="107" name="CustomShape 2"/>
          <p:cNvSpPr/>
          <p:nvPr/>
        </p:nvSpPr>
        <p:spPr>
          <a:xfrm>
            <a:off x="9276480" y="5616720"/>
            <a:ext cx="2915280" cy="700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ba-RU" sz="2000" spc="-1" strike="noStrike">
                <a:solidFill>
                  <a:srgbClr val="002060"/>
                </a:solidFill>
                <a:latin typeface="Times New Roman"/>
              </a:rPr>
              <a:t>Башҡорт халҡының милли ир-ат кейеме</a:t>
            </a:r>
            <a:endParaRPr b="0" lang="ru-RU" sz="2000" spc="-1" strike="noStrike">
              <a:latin typeface="Arial"/>
            </a:endParaRPr>
          </a:p>
        </p:txBody>
      </p:sp>
      <p:pic>
        <p:nvPicPr>
          <p:cNvPr id="108" name="Picture 2" descr="https://sun9-59.userapi.com/c627730/v627730413/4fa12/90kXjUy4BAk.jpg"/>
          <p:cNvPicPr/>
          <p:nvPr/>
        </p:nvPicPr>
        <p:blipFill>
          <a:blip r:embed="rId3"/>
          <a:stretch/>
        </p:blipFill>
        <p:spPr>
          <a:xfrm>
            <a:off x="3593880" y="181080"/>
            <a:ext cx="4844520" cy="649548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6" name="Picture 6" descr="http://www.schoolnet.by/~dsch4/Biblioteka/novosti/ornament.png"/>
          <p:cNvPicPr/>
          <p:nvPr/>
        </p:nvPicPr>
        <p:blipFill>
          <a:blip r:embed="rId1"/>
          <a:stretch/>
        </p:blipFill>
        <p:spPr>
          <a:xfrm rot="16200000">
            <a:off x="10793520" y="1353960"/>
            <a:ext cx="2297880" cy="430560"/>
          </a:xfrm>
          <a:prstGeom prst="rect">
            <a:avLst/>
          </a:prstGeom>
          <a:ln>
            <a:noFill/>
          </a:ln>
        </p:spPr>
      </p:pic>
      <p:pic>
        <p:nvPicPr>
          <p:cNvPr id="427" name="Picture 8" descr="http://www.schoolnet.by/~dsch4/Biblioteka/novosti/ornament.png"/>
          <p:cNvPicPr/>
          <p:nvPr/>
        </p:nvPicPr>
        <p:blipFill>
          <a:blip r:embed="rId2"/>
          <a:stretch/>
        </p:blipFill>
        <p:spPr>
          <a:xfrm>
            <a:off x="2369160" y="6411600"/>
            <a:ext cx="2610360" cy="489240"/>
          </a:xfrm>
          <a:prstGeom prst="rect">
            <a:avLst/>
          </a:prstGeom>
          <a:ln>
            <a:noFill/>
          </a:ln>
        </p:spPr>
      </p:pic>
      <p:pic>
        <p:nvPicPr>
          <p:cNvPr id="428" name="Picture 10" descr="http://www.schoolnet.by/~dsch4/Biblioteka/novosti/ornament.png"/>
          <p:cNvPicPr/>
          <p:nvPr/>
        </p:nvPicPr>
        <p:blipFill>
          <a:blip r:embed="rId3"/>
          <a:stretch/>
        </p:blipFill>
        <p:spPr>
          <a:xfrm>
            <a:off x="0" y="-16920"/>
            <a:ext cx="2554560" cy="478800"/>
          </a:xfrm>
          <a:prstGeom prst="rect">
            <a:avLst/>
          </a:prstGeom>
          <a:ln>
            <a:noFill/>
          </a:ln>
        </p:spPr>
      </p:pic>
      <p:pic>
        <p:nvPicPr>
          <p:cNvPr id="429" name="Picture 12" descr="http://www.schoolnet.by/~dsch4/Biblioteka/novosti/ornament.png"/>
          <p:cNvPicPr/>
          <p:nvPr/>
        </p:nvPicPr>
        <p:blipFill>
          <a:blip r:embed="rId4"/>
          <a:stretch/>
        </p:blipFill>
        <p:spPr>
          <a:xfrm rot="16200000">
            <a:off x="-956160" y="1437480"/>
            <a:ext cx="2434680" cy="456120"/>
          </a:xfrm>
          <a:prstGeom prst="rect">
            <a:avLst/>
          </a:prstGeom>
          <a:ln>
            <a:noFill/>
          </a:ln>
        </p:spPr>
      </p:pic>
      <p:pic>
        <p:nvPicPr>
          <p:cNvPr id="430" name="Picture 6" descr="http://www.schoolnet.by/~dsch4/Biblioteka/novosti/ornament.png"/>
          <p:cNvPicPr/>
          <p:nvPr/>
        </p:nvPicPr>
        <p:blipFill>
          <a:blip r:embed="rId5"/>
          <a:stretch/>
        </p:blipFill>
        <p:spPr>
          <a:xfrm>
            <a:off x="2480400" y="0"/>
            <a:ext cx="2387520" cy="447480"/>
          </a:xfrm>
          <a:prstGeom prst="rect">
            <a:avLst/>
          </a:prstGeom>
          <a:ln>
            <a:noFill/>
          </a:ln>
        </p:spPr>
      </p:pic>
      <p:pic>
        <p:nvPicPr>
          <p:cNvPr id="431" name="Picture 6" descr="http://www.schoolnet.by/~dsch4/Biblioteka/novosti/ornament.png"/>
          <p:cNvPicPr/>
          <p:nvPr/>
        </p:nvPicPr>
        <p:blipFill>
          <a:blip r:embed="rId6"/>
          <a:stretch/>
        </p:blipFill>
        <p:spPr>
          <a:xfrm rot="10800000">
            <a:off x="360" y="6400440"/>
            <a:ext cx="2453400" cy="478800"/>
          </a:xfrm>
          <a:prstGeom prst="rect">
            <a:avLst/>
          </a:prstGeom>
          <a:ln>
            <a:noFill/>
          </a:ln>
        </p:spPr>
      </p:pic>
      <p:pic>
        <p:nvPicPr>
          <p:cNvPr id="432" name="Picture 2" descr="https://sun9-72.userapi.com/c631816/v631816570/2289c/lwEbiCt4YtQ.jpg"/>
          <p:cNvPicPr/>
          <p:nvPr/>
        </p:nvPicPr>
        <p:blipFill>
          <a:blip r:embed="rId7"/>
          <a:stretch/>
        </p:blipFill>
        <p:spPr>
          <a:xfrm>
            <a:off x="1113840" y="961200"/>
            <a:ext cx="3109680" cy="4200480"/>
          </a:xfrm>
          <a:prstGeom prst="rect">
            <a:avLst/>
          </a:prstGeom>
          <a:ln>
            <a:noFill/>
          </a:ln>
        </p:spPr>
      </p:pic>
      <p:pic>
        <p:nvPicPr>
          <p:cNvPr id="433" name="Picture 4" descr="https://my-perfect.ru/wp-content/uploads/images/bashkirskiynatsionalniykostyumzhenskiy_FED0C026.jpg"/>
          <p:cNvPicPr/>
          <p:nvPr/>
        </p:nvPicPr>
        <p:blipFill>
          <a:blip r:embed="rId8"/>
          <a:stretch/>
        </p:blipFill>
        <p:spPr>
          <a:xfrm>
            <a:off x="4737240" y="1182240"/>
            <a:ext cx="3142440" cy="3758760"/>
          </a:xfrm>
          <a:prstGeom prst="rect">
            <a:avLst/>
          </a:prstGeom>
          <a:ln>
            <a:noFill/>
          </a:ln>
        </p:spPr>
      </p:pic>
      <p:sp>
        <p:nvSpPr>
          <p:cNvPr id="434" name="CustomShape 1"/>
          <p:cNvSpPr/>
          <p:nvPr/>
        </p:nvSpPr>
        <p:spPr>
          <a:xfrm>
            <a:off x="5943600" y="3276720"/>
            <a:ext cx="304560" cy="304560"/>
          </a:xfrm>
          <a:prstGeom prst="rect">
            <a:avLst/>
          </a:prstGeom>
          <a:noFill/>
          <a:ln>
            <a:noFill/>
          </a:ln>
        </p:spPr>
        <p:style>
          <a:lnRef idx="0"/>
          <a:fillRef idx="0"/>
          <a:effectRef idx="0"/>
          <a:fontRef idx="minor"/>
        </p:style>
      </p:sp>
      <p:pic>
        <p:nvPicPr>
          <p:cNvPr id="435" name="Picture 6" descr="http://www.folkcentr.ru/wp-content/uploads/2016/06/6.jpg"/>
          <p:cNvPicPr/>
          <p:nvPr/>
        </p:nvPicPr>
        <p:blipFill>
          <a:blip r:embed="rId9"/>
          <a:stretch/>
        </p:blipFill>
        <p:spPr>
          <a:xfrm>
            <a:off x="8333280" y="973440"/>
            <a:ext cx="2991240" cy="4200480"/>
          </a:xfrm>
          <a:prstGeom prst="rect">
            <a:avLst/>
          </a:prstGeom>
          <a:ln>
            <a:noFill/>
          </a:ln>
        </p:spPr>
      </p:pic>
      <p:sp>
        <p:nvSpPr>
          <p:cNvPr id="436" name="CustomShape 2"/>
          <p:cNvSpPr/>
          <p:nvPr/>
        </p:nvSpPr>
        <p:spPr>
          <a:xfrm>
            <a:off x="1130760" y="5445720"/>
            <a:ext cx="914292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Башкирский костюм / Сост. А. Холопов.</a:t>
            </a:r>
            <a:endParaRPr b="0" lang="ru-RU" sz="1400" spc="-1" strike="noStrike">
              <a:latin typeface="Arial"/>
            </a:endParaRPr>
          </a:p>
          <a:p>
            <a:pPr>
              <a:lnSpc>
                <a:spcPct val="100000"/>
              </a:lnSpc>
            </a:pPr>
            <a:r>
              <a:rPr b="0" lang="ru-RU" sz="1400" spc="-1" strike="noStrike">
                <a:solidFill>
                  <a:srgbClr val="002060"/>
                </a:solidFill>
                <a:latin typeface="Times New Roman"/>
              </a:rPr>
              <a:t> – </a:t>
            </a:r>
            <a:r>
              <a:rPr b="0" lang="ru-RU" sz="1400" spc="-1" strike="noStrike">
                <a:solidFill>
                  <a:srgbClr val="002060"/>
                </a:solidFill>
                <a:latin typeface="Times New Roman"/>
              </a:rPr>
              <a:t>Уфа : Обком КПСС, 1989. – 21 с. </a:t>
            </a:r>
            <a:endParaRPr b="0" lang="ru-RU" sz="1400" spc="-1" strike="noStrike">
              <a:latin typeface="Arial"/>
            </a:endParaRPr>
          </a:p>
        </p:txBody>
      </p:sp>
      <p:pic>
        <p:nvPicPr>
          <p:cNvPr id="437" name="Picture 6" descr="http://www.schoolnet.by/~dsch4/Biblioteka/novosti/ornament.png"/>
          <p:cNvPicPr/>
          <p:nvPr/>
        </p:nvPicPr>
        <p:blipFill>
          <a:blip r:embed="rId10"/>
          <a:stretch/>
        </p:blipFill>
        <p:spPr>
          <a:xfrm>
            <a:off x="4723200" y="-10080"/>
            <a:ext cx="2440440" cy="457200"/>
          </a:xfrm>
          <a:prstGeom prst="rect">
            <a:avLst/>
          </a:prstGeom>
          <a:ln>
            <a:noFill/>
          </a:ln>
        </p:spPr>
      </p:pic>
      <p:pic>
        <p:nvPicPr>
          <p:cNvPr id="438" name="Picture 6" descr="http://www.schoolnet.by/~dsch4/Biblioteka/novosti/ornament.png"/>
          <p:cNvPicPr/>
          <p:nvPr/>
        </p:nvPicPr>
        <p:blipFill>
          <a:blip r:embed="rId11"/>
          <a:stretch/>
        </p:blipFill>
        <p:spPr>
          <a:xfrm>
            <a:off x="7087680" y="-10080"/>
            <a:ext cx="2554560" cy="478800"/>
          </a:xfrm>
          <a:prstGeom prst="rect">
            <a:avLst/>
          </a:prstGeom>
          <a:ln>
            <a:noFill/>
          </a:ln>
        </p:spPr>
      </p:pic>
      <p:pic>
        <p:nvPicPr>
          <p:cNvPr id="439" name="Picture 6" descr="http://www.schoolnet.by/~dsch4/Biblioteka/novosti/ornament.png"/>
          <p:cNvPicPr/>
          <p:nvPr/>
        </p:nvPicPr>
        <p:blipFill>
          <a:blip r:embed="rId12"/>
          <a:stretch/>
        </p:blipFill>
        <p:spPr>
          <a:xfrm>
            <a:off x="4894560" y="6433200"/>
            <a:ext cx="2554560" cy="478800"/>
          </a:xfrm>
          <a:prstGeom prst="rect">
            <a:avLst/>
          </a:prstGeom>
          <a:ln>
            <a:noFill/>
          </a:ln>
        </p:spPr>
      </p:pic>
      <p:pic>
        <p:nvPicPr>
          <p:cNvPr id="440" name="Picture 6" descr="http://www.schoolnet.by/~dsch4/Biblioteka/novosti/ornament.png"/>
          <p:cNvPicPr/>
          <p:nvPr/>
        </p:nvPicPr>
        <p:blipFill>
          <a:blip r:embed="rId13"/>
          <a:stretch/>
        </p:blipFill>
        <p:spPr>
          <a:xfrm rot="16200000">
            <a:off x="-995040" y="4935600"/>
            <a:ext cx="2483640" cy="465480"/>
          </a:xfrm>
          <a:prstGeom prst="rect">
            <a:avLst/>
          </a:prstGeom>
          <a:ln>
            <a:noFill/>
          </a:ln>
        </p:spPr>
      </p:pic>
      <p:pic>
        <p:nvPicPr>
          <p:cNvPr id="441" name="Picture 6" descr="http://www.schoolnet.by/~dsch4/Biblioteka/novosti/ornament.png"/>
          <p:cNvPicPr/>
          <p:nvPr/>
        </p:nvPicPr>
        <p:blipFill>
          <a:blip r:embed="rId14"/>
          <a:stretch/>
        </p:blipFill>
        <p:spPr>
          <a:xfrm rot="16200000">
            <a:off x="10706040" y="4958640"/>
            <a:ext cx="2483640" cy="465480"/>
          </a:xfrm>
          <a:prstGeom prst="rect">
            <a:avLst/>
          </a:prstGeom>
          <a:ln>
            <a:noFill/>
          </a:ln>
        </p:spPr>
      </p:pic>
      <p:pic>
        <p:nvPicPr>
          <p:cNvPr id="442" name="Picture 6" descr="http://www.schoolnet.by/~dsch4/Biblioteka/novosti/ornament.png"/>
          <p:cNvPicPr/>
          <p:nvPr/>
        </p:nvPicPr>
        <p:blipFill>
          <a:blip r:embed="rId15"/>
          <a:stretch/>
        </p:blipFill>
        <p:spPr>
          <a:xfrm>
            <a:off x="9528120" y="-10080"/>
            <a:ext cx="2629800" cy="478800"/>
          </a:xfrm>
          <a:prstGeom prst="rect">
            <a:avLst/>
          </a:prstGeom>
          <a:ln>
            <a:noFill/>
          </a:ln>
        </p:spPr>
      </p:pic>
      <p:pic>
        <p:nvPicPr>
          <p:cNvPr id="443" name="Picture 6" descr="http://www.schoolnet.by/~dsch4/Biblioteka/novosti/ornament.png"/>
          <p:cNvPicPr/>
          <p:nvPr/>
        </p:nvPicPr>
        <p:blipFill>
          <a:blip r:embed="rId16"/>
          <a:stretch/>
        </p:blipFill>
        <p:spPr>
          <a:xfrm>
            <a:off x="7347240" y="6410160"/>
            <a:ext cx="2554560" cy="478800"/>
          </a:xfrm>
          <a:prstGeom prst="rect">
            <a:avLst/>
          </a:prstGeom>
          <a:ln>
            <a:noFill/>
          </a:ln>
        </p:spPr>
      </p:pic>
      <p:pic>
        <p:nvPicPr>
          <p:cNvPr id="444" name="Picture 6" descr="http://www.schoolnet.by/~dsch4/Biblioteka/novosti/ornament.png"/>
          <p:cNvPicPr/>
          <p:nvPr/>
        </p:nvPicPr>
        <p:blipFill>
          <a:blip r:embed="rId17"/>
          <a:stretch/>
        </p:blipFill>
        <p:spPr>
          <a:xfrm>
            <a:off x="9714960" y="6410160"/>
            <a:ext cx="2509200" cy="47880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44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447"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44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44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45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45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452"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45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45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45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456"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457"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45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459"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460"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46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462" name="Picture 2" descr="https://www.perunica.ru/uploads/posts/2020-02/1582498768_905d8f5b0b4957186af98e53b217fcc7.jpg"/>
          <p:cNvPicPr/>
          <p:nvPr/>
        </p:nvPicPr>
        <p:blipFill>
          <a:blip r:embed="rId17"/>
          <a:stretch/>
        </p:blipFill>
        <p:spPr>
          <a:xfrm>
            <a:off x="1716480" y="805320"/>
            <a:ext cx="3195720" cy="4633920"/>
          </a:xfrm>
          <a:prstGeom prst="rect">
            <a:avLst/>
          </a:prstGeom>
          <a:ln>
            <a:noFill/>
          </a:ln>
          <a:effectLst>
            <a:outerShdw algn="tl" blurRad="292100" dir="2700000" dist="139498" rotWithShape="0">
              <a:srgbClr val="333333">
                <a:alpha val="65000"/>
              </a:srgbClr>
            </a:outerShdw>
          </a:effectLst>
        </p:spPr>
      </p:pic>
      <p:sp>
        <p:nvSpPr>
          <p:cNvPr id="463" name="CustomShape 2"/>
          <p:cNvSpPr/>
          <p:nvPr/>
        </p:nvSpPr>
        <p:spPr>
          <a:xfrm>
            <a:off x="1244880" y="5825520"/>
            <a:ext cx="105120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Шитова, С. Н. Башкирская народная одежда / С. Н. Шитова ; отв. ред. Н. В. Бикбулатов. –  Уфа : Китап, 1995 .— 239 с. : ил.</a:t>
            </a:r>
            <a:endParaRPr b="0" lang="ru-RU" sz="1400" spc="-1" strike="noStrike">
              <a:latin typeface="Arial"/>
            </a:endParaRPr>
          </a:p>
        </p:txBody>
      </p:sp>
      <p:pic>
        <p:nvPicPr>
          <p:cNvPr id="464" name="Picture 4" descr="https://i.pinimg.com/736x/69/8a/94/698a94a96b424ab8496c0c81686ca9ee.jpg"/>
          <p:cNvPicPr/>
          <p:nvPr/>
        </p:nvPicPr>
        <p:blipFill>
          <a:blip r:embed="rId18"/>
          <a:stretch/>
        </p:blipFill>
        <p:spPr>
          <a:xfrm>
            <a:off x="7203240" y="938520"/>
            <a:ext cx="3195720" cy="44222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46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467"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46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46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47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47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472"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47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47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47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476"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477"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47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479"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480" name="Picture 12" descr="http://www.schoolnet.by/~dsch4/Biblioteka/novosti/ornament.png"/>
          <p:cNvPicPr/>
          <p:nvPr/>
        </p:nvPicPr>
        <p:blipFill>
          <a:blip r:embed="rId15"/>
          <a:stretch/>
        </p:blipFill>
        <p:spPr>
          <a:xfrm rot="16200000">
            <a:off x="-940320" y="5143680"/>
            <a:ext cx="2318400" cy="434520"/>
          </a:xfrm>
          <a:prstGeom prst="rect">
            <a:avLst/>
          </a:prstGeom>
          <a:ln>
            <a:noFill/>
          </a:ln>
        </p:spPr>
      </p:pic>
      <p:pic>
        <p:nvPicPr>
          <p:cNvPr id="48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482" name="Picture 2" descr="http://www.somb.ru/images/stories/virtual-russia/bashkortostan/08.jpg"/>
          <p:cNvPicPr/>
          <p:nvPr/>
        </p:nvPicPr>
        <p:blipFill>
          <a:blip r:embed="rId17"/>
          <a:stretch/>
        </p:blipFill>
        <p:spPr>
          <a:xfrm>
            <a:off x="1022040" y="714240"/>
            <a:ext cx="4166280" cy="4597920"/>
          </a:xfrm>
          <a:prstGeom prst="rect">
            <a:avLst/>
          </a:prstGeom>
          <a:ln>
            <a:noFill/>
          </a:ln>
        </p:spPr>
      </p:pic>
      <p:pic>
        <p:nvPicPr>
          <p:cNvPr id="483" name="Picture 4" descr="https://img1.liveinternet.ru/images/foto/b/1/389/3610389/f_19339873.jpg"/>
          <p:cNvPicPr/>
          <p:nvPr/>
        </p:nvPicPr>
        <p:blipFill>
          <a:blip r:embed="rId18"/>
          <a:stretch/>
        </p:blipFill>
        <p:spPr>
          <a:xfrm>
            <a:off x="6575760" y="792000"/>
            <a:ext cx="4235760" cy="4507560"/>
          </a:xfrm>
          <a:prstGeom prst="rect">
            <a:avLst/>
          </a:prstGeom>
          <a:ln>
            <a:noFill/>
          </a:ln>
        </p:spPr>
      </p:pic>
      <p:sp>
        <p:nvSpPr>
          <p:cNvPr id="484" name="CustomShape 2"/>
          <p:cNvSpPr/>
          <p:nvPr/>
        </p:nvSpPr>
        <p:spPr>
          <a:xfrm>
            <a:off x="1140120" y="5706000"/>
            <a:ext cx="954432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Башкирское народное искусство / под общ. ред. С. Шитова ; пер. с башк. Г. Гиззатуллина. – Уфа : Демиург, 2002. – 359 с. : ил. – Текст кн. на рус., башк.яз.</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48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487" name="Picture 6" descr="http://www.schoolnet.by/~dsch4/Biblioteka/novosti/ornament.png"/>
          <p:cNvPicPr/>
          <p:nvPr/>
        </p:nvPicPr>
        <p:blipFill>
          <a:blip r:embed="rId3"/>
          <a:stretch/>
        </p:blipFill>
        <p:spPr>
          <a:xfrm>
            <a:off x="2002320" y="2520"/>
            <a:ext cx="2217240" cy="391320"/>
          </a:xfrm>
          <a:prstGeom prst="rect">
            <a:avLst/>
          </a:prstGeom>
          <a:ln>
            <a:noFill/>
          </a:ln>
        </p:spPr>
      </p:pic>
      <p:pic>
        <p:nvPicPr>
          <p:cNvPr id="48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48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49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49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492"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49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49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49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496"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497"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49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499"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500" name="Picture 12" descr="http://www.schoolnet.by/~dsch4/Biblioteka/novosti/ornament.png"/>
          <p:cNvPicPr/>
          <p:nvPr/>
        </p:nvPicPr>
        <p:blipFill>
          <a:blip r:embed="rId15"/>
          <a:stretch/>
        </p:blipFill>
        <p:spPr>
          <a:xfrm rot="16200000">
            <a:off x="-923400" y="5101200"/>
            <a:ext cx="2318400" cy="434520"/>
          </a:xfrm>
          <a:prstGeom prst="rect">
            <a:avLst/>
          </a:prstGeom>
          <a:ln>
            <a:noFill/>
          </a:ln>
        </p:spPr>
      </p:pic>
      <p:pic>
        <p:nvPicPr>
          <p:cNvPr id="50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502" name="Picture 2" descr="https://static.auction.ru/offer_images/rd48/2019/11/12/01/big/P/p3GiTwUnaq7/bashkiry_etnicheskaja_istorija_i_tradicionnaja_kultura_kollektivnaja_monografija_2002.jpg"/>
          <p:cNvPicPr/>
          <p:nvPr/>
        </p:nvPicPr>
        <p:blipFill>
          <a:blip r:embed="rId17"/>
          <a:srcRect l="8403" t="10046" r="8917" b="9178"/>
          <a:stretch/>
        </p:blipFill>
        <p:spPr>
          <a:xfrm>
            <a:off x="1172160" y="558360"/>
            <a:ext cx="3498120" cy="4842000"/>
          </a:xfrm>
          <a:prstGeom prst="rect">
            <a:avLst/>
          </a:prstGeom>
          <a:ln>
            <a:noFill/>
          </a:ln>
        </p:spPr>
      </p:pic>
      <p:sp>
        <p:nvSpPr>
          <p:cNvPr id="503" name="CustomShape 2"/>
          <p:cNvSpPr/>
          <p:nvPr/>
        </p:nvSpPr>
        <p:spPr>
          <a:xfrm>
            <a:off x="1442160" y="5688000"/>
            <a:ext cx="933696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Башкиры. Этническая история и традиционная культура / Н. В. Бикбулатов, Р. М. Юсупов, С. Н. Шитова, Ф. Ф. Фатыхова. – Уфа : Башк. энцикл., 2002. – 248 с.</a:t>
            </a:r>
            <a:endParaRPr b="0" lang="ru-RU" sz="1400" spc="-1" strike="noStrike">
              <a:latin typeface="Arial"/>
            </a:endParaRPr>
          </a:p>
        </p:txBody>
      </p:sp>
      <p:pic>
        <p:nvPicPr>
          <p:cNvPr id="504" name="Picture 6" descr="https://static.auction.ru/offer_images/cmn8/2018/09/24/10/big/P/PVfckhRXA3e/bikbulatov_bashkiry_etnicheskaja_istorija_i_tradicionnaja_kultura_ufa_bashkirskaja_enciklopedija_2002.jpg"/>
          <p:cNvPicPr/>
          <p:nvPr/>
        </p:nvPicPr>
        <p:blipFill>
          <a:blip r:embed="rId18"/>
          <a:srcRect l="3349" t="2584" r="0" b="0"/>
          <a:stretch/>
        </p:blipFill>
        <p:spPr>
          <a:xfrm>
            <a:off x="5439240" y="558360"/>
            <a:ext cx="5515200" cy="484200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50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507" name="Picture 6" descr="http://www.schoolnet.by/~dsch4/Biblioteka/novosti/ornament.png"/>
          <p:cNvPicPr/>
          <p:nvPr/>
        </p:nvPicPr>
        <p:blipFill>
          <a:blip r:embed="rId3"/>
          <a:stretch/>
        </p:blipFill>
        <p:spPr>
          <a:xfrm>
            <a:off x="1976040" y="1440"/>
            <a:ext cx="2243520" cy="391320"/>
          </a:xfrm>
          <a:prstGeom prst="rect">
            <a:avLst/>
          </a:prstGeom>
          <a:ln>
            <a:noFill/>
          </a:ln>
        </p:spPr>
      </p:pic>
      <p:pic>
        <p:nvPicPr>
          <p:cNvPr id="50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50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51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51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512" name="Picture 6" descr="http://www.schoolnet.by/~dsch4/Biblioteka/novosti/ornament.png"/>
          <p:cNvPicPr/>
          <p:nvPr/>
        </p:nvPicPr>
        <p:blipFill>
          <a:blip r:embed="rId8"/>
          <a:stretch/>
        </p:blipFill>
        <p:spPr>
          <a:xfrm>
            <a:off x="2002680" y="6488280"/>
            <a:ext cx="2140920" cy="391320"/>
          </a:xfrm>
          <a:prstGeom prst="rect">
            <a:avLst/>
          </a:prstGeom>
          <a:ln>
            <a:noFill/>
          </a:ln>
        </p:spPr>
      </p:pic>
      <p:pic>
        <p:nvPicPr>
          <p:cNvPr id="51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51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51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516"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517" name="Picture 6" descr="http://www.schoolnet.by/~dsch4/Biblioteka/novosti/ornament.png"/>
          <p:cNvPicPr/>
          <p:nvPr/>
        </p:nvPicPr>
        <p:blipFill>
          <a:blip r:embed="rId13"/>
          <a:stretch/>
        </p:blipFill>
        <p:spPr>
          <a:xfrm>
            <a:off x="-23400" y="6485400"/>
            <a:ext cx="2089440" cy="391320"/>
          </a:xfrm>
          <a:prstGeom prst="rect">
            <a:avLst/>
          </a:prstGeom>
          <a:ln>
            <a:noFill/>
          </a:ln>
        </p:spPr>
      </p:pic>
      <p:pic>
        <p:nvPicPr>
          <p:cNvPr id="51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519"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520"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52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522" name="Picture 2" descr="https://sun9-43.userapi.com/c629204/v629204570/43588/rxkUDaViEYo.jpg"/>
          <p:cNvPicPr/>
          <p:nvPr/>
        </p:nvPicPr>
        <p:blipFill>
          <a:blip r:embed="rId17"/>
          <a:stretch/>
        </p:blipFill>
        <p:spPr>
          <a:xfrm>
            <a:off x="1482120" y="608760"/>
            <a:ext cx="3553200" cy="4905360"/>
          </a:xfrm>
          <a:prstGeom prst="rect">
            <a:avLst/>
          </a:prstGeom>
          <a:ln>
            <a:noFill/>
          </a:ln>
        </p:spPr>
      </p:pic>
      <p:pic>
        <p:nvPicPr>
          <p:cNvPr id="523" name="Picture 8" descr="http://100-bal.ru/pars_docs/refs/32/31395/31395_html_m7f5a9238.jpg"/>
          <p:cNvPicPr/>
          <p:nvPr/>
        </p:nvPicPr>
        <p:blipFill>
          <a:blip r:embed="rId18"/>
          <a:stretch/>
        </p:blipFill>
        <p:spPr>
          <a:xfrm>
            <a:off x="7501320" y="608760"/>
            <a:ext cx="2695680" cy="4905360"/>
          </a:xfrm>
          <a:prstGeom prst="rect">
            <a:avLst/>
          </a:prstGeom>
          <a:ln>
            <a:noFill/>
          </a:ln>
        </p:spPr>
      </p:pic>
      <p:sp>
        <p:nvSpPr>
          <p:cNvPr id="524" name="CustomShape 2"/>
          <p:cNvSpPr/>
          <p:nvPr/>
        </p:nvSpPr>
        <p:spPr>
          <a:xfrm>
            <a:off x="855720" y="5935680"/>
            <a:ext cx="1075536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Башкирские нагрудные украшения из кораллов и монет / сост. Н. Г. Рутто. – Уфа : ЦЭИ УНЦ РАН : Информреклама, 2006. – 92 с. : ил.</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52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527" name="Picture 6" descr="http://www.schoolnet.by/~dsch4/Biblioteka/novosti/ornament.png"/>
          <p:cNvPicPr/>
          <p:nvPr/>
        </p:nvPicPr>
        <p:blipFill>
          <a:blip r:embed="rId3"/>
          <a:stretch/>
        </p:blipFill>
        <p:spPr>
          <a:xfrm>
            <a:off x="2009160" y="14760"/>
            <a:ext cx="2134440" cy="385560"/>
          </a:xfrm>
          <a:prstGeom prst="rect">
            <a:avLst/>
          </a:prstGeom>
          <a:ln>
            <a:noFill/>
          </a:ln>
        </p:spPr>
      </p:pic>
      <p:pic>
        <p:nvPicPr>
          <p:cNvPr id="52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52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53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53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532" name="Picture 6" descr="http://www.schoolnet.by/~dsch4/Biblioteka/novosti/ornament.png"/>
          <p:cNvPicPr/>
          <p:nvPr/>
        </p:nvPicPr>
        <p:blipFill>
          <a:blip r:embed="rId8"/>
          <a:stretch/>
        </p:blipFill>
        <p:spPr>
          <a:xfrm>
            <a:off x="2009880" y="6475320"/>
            <a:ext cx="2133720" cy="391320"/>
          </a:xfrm>
          <a:prstGeom prst="rect">
            <a:avLst/>
          </a:prstGeom>
          <a:ln>
            <a:noFill/>
          </a:ln>
        </p:spPr>
      </p:pic>
      <p:pic>
        <p:nvPicPr>
          <p:cNvPr id="53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53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53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536"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537"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53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539" name="CustomShape 1"/>
          <p:cNvSpPr/>
          <p:nvPr/>
        </p:nvSpPr>
        <p:spPr>
          <a:xfrm>
            <a:off x="1204200" y="5779080"/>
            <a:ext cx="1005804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Шитова, С. Н. Народное искусство : войлоки, ковры и ткани у южных башкир : Этногр. очерки / С. Н. Шитова. – Уфа : Китап, 2006. – 200 с. : ил.</a:t>
            </a:r>
            <a:endParaRPr b="0" lang="ru-RU" sz="1400" spc="-1" strike="noStrike">
              <a:latin typeface="Arial"/>
            </a:endParaRPr>
          </a:p>
        </p:txBody>
      </p:sp>
      <p:pic>
        <p:nvPicPr>
          <p:cNvPr id="540" name="Picture 12" descr="http://www.schoolnet.by/~dsch4/Biblioteka/novosti/ornament.png"/>
          <p:cNvPicPr/>
          <p:nvPr/>
        </p:nvPicPr>
        <p:blipFill>
          <a:blip r:embed="rId15"/>
          <a:stretch/>
        </p:blipFill>
        <p:spPr>
          <a:xfrm rot="16200000">
            <a:off x="-937080" y="5116680"/>
            <a:ext cx="2318400" cy="434520"/>
          </a:xfrm>
          <a:prstGeom prst="rect">
            <a:avLst/>
          </a:prstGeom>
          <a:ln>
            <a:noFill/>
          </a:ln>
        </p:spPr>
      </p:pic>
      <p:pic>
        <p:nvPicPr>
          <p:cNvPr id="54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542" name="Picture 2" descr="https://sun9-41.userapi.com/c834100/v834100194/18b94e/ldV43Jax1-8.jpg"/>
          <p:cNvPicPr/>
          <p:nvPr/>
        </p:nvPicPr>
        <p:blipFill>
          <a:blip r:embed="rId17"/>
          <a:stretch/>
        </p:blipFill>
        <p:spPr>
          <a:xfrm>
            <a:off x="1092240" y="674280"/>
            <a:ext cx="3474720" cy="4836960"/>
          </a:xfrm>
          <a:prstGeom prst="rect">
            <a:avLst/>
          </a:prstGeom>
          <a:ln>
            <a:noFill/>
          </a:ln>
        </p:spPr>
      </p:pic>
      <p:pic>
        <p:nvPicPr>
          <p:cNvPr id="543" name="Picture 4" descr="https://img01.kupiprodai.ru/122019/1575191206870.jpg"/>
          <p:cNvPicPr/>
          <p:nvPr/>
        </p:nvPicPr>
        <p:blipFill>
          <a:blip r:embed="rId18"/>
          <a:srcRect l="5055" t="10822" r="3231" b="6431"/>
          <a:stretch/>
        </p:blipFill>
        <p:spPr>
          <a:xfrm>
            <a:off x="5282640" y="1021680"/>
            <a:ext cx="5737680" cy="410652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545"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546"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54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54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54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55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551" name="Picture 6" descr="http://www.schoolnet.by/~dsch4/Biblioteka/novosti/ornament.png"/>
          <p:cNvPicPr/>
          <p:nvPr/>
        </p:nvPicPr>
        <p:blipFill>
          <a:blip r:embed="rId8"/>
          <a:stretch/>
        </p:blipFill>
        <p:spPr>
          <a:xfrm>
            <a:off x="2039400" y="6498360"/>
            <a:ext cx="2089440" cy="391320"/>
          </a:xfrm>
          <a:prstGeom prst="rect">
            <a:avLst/>
          </a:prstGeom>
          <a:ln>
            <a:noFill/>
          </a:ln>
        </p:spPr>
      </p:pic>
      <p:pic>
        <p:nvPicPr>
          <p:cNvPr id="55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55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55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55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556" name="Picture 6" descr="http://www.schoolnet.by/~dsch4/Biblioteka/novosti/ornament.png"/>
          <p:cNvPicPr/>
          <p:nvPr/>
        </p:nvPicPr>
        <p:blipFill>
          <a:blip r:embed="rId13"/>
          <a:stretch/>
        </p:blipFill>
        <p:spPr>
          <a:xfrm>
            <a:off x="-11160" y="6498360"/>
            <a:ext cx="2089440" cy="391320"/>
          </a:xfrm>
          <a:prstGeom prst="rect">
            <a:avLst/>
          </a:prstGeom>
          <a:ln>
            <a:noFill/>
          </a:ln>
        </p:spPr>
      </p:pic>
      <p:pic>
        <p:nvPicPr>
          <p:cNvPr id="55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55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559" name="Picture 12" descr="http://www.schoolnet.by/~dsch4/Biblioteka/novosti/ornament.png"/>
          <p:cNvPicPr/>
          <p:nvPr/>
        </p:nvPicPr>
        <p:blipFill>
          <a:blip r:embed="rId15"/>
          <a:stretch/>
        </p:blipFill>
        <p:spPr>
          <a:xfrm rot="16200000">
            <a:off x="-933120" y="5128200"/>
            <a:ext cx="2318400" cy="434520"/>
          </a:xfrm>
          <a:prstGeom prst="rect">
            <a:avLst/>
          </a:prstGeom>
          <a:ln>
            <a:noFill/>
          </a:ln>
        </p:spPr>
      </p:pic>
      <p:pic>
        <p:nvPicPr>
          <p:cNvPr id="560"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561" name="Picture 2" descr="https://cdn1.ozone.ru/multimedia/1008155584.jpg"/>
          <p:cNvPicPr/>
          <p:nvPr/>
        </p:nvPicPr>
        <p:blipFill>
          <a:blip r:embed="rId17"/>
          <a:stretch/>
        </p:blipFill>
        <p:spPr>
          <a:xfrm>
            <a:off x="1228320" y="642240"/>
            <a:ext cx="3599280" cy="4788000"/>
          </a:xfrm>
          <a:prstGeom prst="rect">
            <a:avLst/>
          </a:prstGeom>
          <a:ln>
            <a:noFill/>
          </a:ln>
        </p:spPr>
      </p:pic>
      <p:sp>
        <p:nvSpPr>
          <p:cNvPr id="562" name="CustomShape 2"/>
          <p:cNvSpPr/>
          <p:nvPr/>
        </p:nvSpPr>
        <p:spPr>
          <a:xfrm>
            <a:off x="776520" y="5680800"/>
            <a:ext cx="1035468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Руденко, С. И. Башкиры : ист. этногр. очерки / С. И. Руденко; Рос. акад. наук, Уфимск. науч. центр, Ин-т истории, языка и лит.; Рос. этногр. музей. –  Уфа : Китап, 2006. – 376 с. : ил.</a:t>
            </a:r>
            <a:endParaRPr b="0" lang="ru-RU" sz="1400" spc="-1" strike="noStrike">
              <a:latin typeface="Arial"/>
            </a:endParaRPr>
          </a:p>
        </p:txBody>
      </p:sp>
      <p:pic>
        <p:nvPicPr>
          <p:cNvPr id="563" name="Picture 10" descr="https://pandia.ru/text/80/363/images/image008_21.jpg"/>
          <p:cNvPicPr/>
          <p:nvPr/>
        </p:nvPicPr>
        <p:blipFill>
          <a:blip r:embed="rId18"/>
          <a:stretch/>
        </p:blipFill>
        <p:spPr>
          <a:xfrm>
            <a:off x="6771600" y="819720"/>
            <a:ext cx="3124440" cy="444204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565"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566" name="Picture 6" descr="http://www.schoolnet.by/~dsch4/Biblioteka/novosti/ornament.png"/>
          <p:cNvPicPr/>
          <p:nvPr/>
        </p:nvPicPr>
        <p:blipFill>
          <a:blip r:embed="rId3"/>
          <a:stretch/>
        </p:blipFill>
        <p:spPr>
          <a:xfrm>
            <a:off x="2054160" y="14760"/>
            <a:ext cx="2112480" cy="398160"/>
          </a:xfrm>
          <a:prstGeom prst="rect">
            <a:avLst/>
          </a:prstGeom>
          <a:ln>
            <a:noFill/>
          </a:ln>
        </p:spPr>
      </p:pic>
      <p:pic>
        <p:nvPicPr>
          <p:cNvPr id="56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56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56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57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571" name="Picture 6" descr="http://www.schoolnet.by/~dsch4/Biblioteka/novosti/ornament.png"/>
          <p:cNvPicPr/>
          <p:nvPr/>
        </p:nvPicPr>
        <p:blipFill>
          <a:blip r:embed="rId8"/>
          <a:stretch/>
        </p:blipFill>
        <p:spPr>
          <a:xfrm>
            <a:off x="2054160" y="6488280"/>
            <a:ext cx="2089440" cy="391320"/>
          </a:xfrm>
          <a:prstGeom prst="rect">
            <a:avLst/>
          </a:prstGeom>
          <a:ln>
            <a:noFill/>
          </a:ln>
        </p:spPr>
      </p:pic>
      <p:pic>
        <p:nvPicPr>
          <p:cNvPr id="57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57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57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57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576" name="Picture 6" descr="http://www.schoolnet.by/~dsch4/Biblioteka/novosti/ornament.png"/>
          <p:cNvPicPr/>
          <p:nvPr/>
        </p:nvPicPr>
        <p:blipFill>
          <a:blip r:embed="rId13"/>
          <a:stretch/>
        </p:blipFill>
        <p:spPr>
          <a:xfrm>
            <a:off x="6120" y="6475680"/>
            <a:ext cx="2089440" cy="391320"/>
          </a:xfrm>
          <a:prstGeom prst="rect">
            <a:avLst/>
          </a:prstGeom>
          <a:ln>
            <a:noFill/>
          </a:ln>
        </p:spPr>
      </p:pic>
      <p:pic>
        <p:nvPicPr>
          <p:cNvPr id="57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57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579" name="Picture 12" descr="http://www.schoolnet.by/~dsch4/Biblioteka/novosti/ornament.png"/>
          <p:cNvPicPr/>
          <p:nvPr/>
        </p:nvPicPr>
        <p:blipFill>
          <a:blip r:embed="rId15"/>
          <a:stretch/>
        </p:blipFill>
        <p:spPr>
          <a:xfrm rot="16200000">
            <a:off x="-934920" y="5116680"/>
            <a:ext cx="2318400" cy="434520"/>
          </a:xfrm>
          <a:prstGeom prst="rect">
            <a:avLst/>
          </a:prstGeom>
          <a:ln>
            <a:noFill/>
          </a:ln>
        </p:spPr>
      </p:pic>
      <p:pic>
        <p:nvPicPr>
          <p:cNvPr id="580"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581" name="Picture 2" descr="http://img0.liveinternet.ru/images/attach/d/0/137/367/137367966_i6wpmEcm0k.jpg"/>
          <p:cNvPicPr/>
          <p:nvPr/>
        </p:nvPicPr>
        <p:blipFill>
          <a:blip r:embed="rId17"/>
          <a:stretch/>
        </p:blipFill>
        <p:spPr>
          <a:xfrm>
            <a:off x="1018800" y="570600"/>
            <a:ext cx="3628080" cy="5133600"/>
          </a:xfrm>
          <a:prstGeom prst="rect">
            <a:avLst/>
          </a:prstGeom>
          <a:ln>
            <a:noFill/>
          </a:ln>
        </p:spPr>
      </p:pic>
      <p:pic>
        <p:nvPicPr>
          <p:cNvPr id="582" name="Picture 2" descr="https://sun9-51.userapi.com/c629205/v629205570/3ea1f/i0usNE3D29E.jpg"/>
          <p:cNvPicPr/>
          <p:nvPr/>
        </p:nvPicPr>
        <p:blipFill>
          <a:blip r:embed="rId18"/>
          <a:srcRect l="1740" t="0" r="0" b="42354"/>
          <a:stretch/>
        </p:blipFill>
        <p:spPr>
          <a:xfrm>
            <a:off x="5637960" y="991800"/>
            <a:ext cx="5217840" cy="4392000"/>
          </a:xfrm>
          <a:prstGeom prst="rect">
            <a:avLst/>
          </a:prstGeom>
          <a:ln>
            <a:noFill/>
          </a:ln>
          <a:effectLst>
            <a:outerShdw algn="tl" blurRad="190500" rotWithShape="0">
              <a:srgbClr val="000000">
                <a:alpha val="70000"/>
              </a:srgbClr>
            </a:outerShdw>
          </a:effectLst>
        </p:spPr>
      </p:pic>
      <p:sp>
        <p:nvSpPr>
          <p:cNvPr id="583" name="CustomShape 2"/>
          <p:cNvSpPr/>
          <p:nvPr/>
        </p:nvSpPr>
        <p:spPr>
          <a:xfrm>
            <a:off x="630000" y="5942520"/>
            <a:ext cx="112068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400" spc="-1" strike="noStrike">
                <a:solidFill>
                  <a:srgbClr val="002060"/>
                </a:solidFill>
                <a:latin typeface="Times New Roman"/>
              </a:rPr>
              <a:t>Камалиева, А. С. Башкирский костюм : технология, конструкция, декор / А. С. Камалиева. – Уфа : Китап, 2012. – 216 с.: ил., цв. ил. </a:t>
            </a: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585"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586" name="Picture 6" descr="http://www.schoolnet.by/~dsch4/Biblioteka/novosti/ornament.png"/>
          <p:cNvPicPr/>
          <p:nvPr/>
        </p:nvPicPr>
        <p:blipFill>
          <a:blip r:embed="rId3"/>
          <a:stretch/>
        </p:blipFill>
        <p:spPr>
          <a:xfrm>
            <a:off x="2054160" y="14760"/>
            <a:ext cx="2089440" cy="385560"/>
          </a:xfrm>
          <a:prstGeom prst="rect">
            <a:avLst/>
          </a:prstGeom>
          <a:ln>
            <a:noFill/>
          </a:ln>
        </p:spPr>
      </p:pic>
      <p:pic>
        <p:nvPicPr>
          <p:cNvPr id="58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58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58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59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591" name="Picture 6" descr="http://www.schoolnet.by/~dsch4/Biblioteka/novosti/ornament.png"/>
          <p:cNvPicPr/>
          <p:nvPr/>
        </p:nvPicPr>
        <p:blipFill>
          <a:blip r:embed="rId8"/>
          <a:stretch/>
        </p:blipFill>
        <p:spPr>
          <a:xfrm>
            <a:off x="1991160" y="6493320"/>
            <a:ext cx="2152080" cy="391320"/>
          </a:xfrm>
          <a:prstGeom prst="rect">
            <a:avLst/>
          </a:prstGeom>
          <a:ln>
            <a:noFill/>
          </a:ln>
        </p:spPr>
      </p:pic>
      <p:pic>
        <p:nvPicPr>
          <p:cNvPr id="59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59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59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59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596" name="Picture 6" descr="http://www.schoolnet.by/~dsch4/Biblioteka/novosti/ornament.png"/>
          <p:cNvPicPr/>
          <p:nvPr/>
        </p:nvPicPr>
        <p:blipFill>
          <a:blip r:embed="rId13"/>
          <a:stretch/>
        </p:blipFill>
        <p:spPr>
          <a:xfrm>
            <a:off x="-35640" y="6493320"/>
            <a:ext cx="2089440" cy="391320"/>
          </a:xfrm>
          <a:prstGeom prst="rect">
            <a:avLst/>
          </a:prstGeom>
          <a:ln>
            <a:noFill/>
          </a:ln>
        </p:spPr>
      </p:pic>
      <p:pic>
        <p:nvPicPr>
          <p:cNvPr id="59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59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599" name="Picture 12" descr="http://www.schoolnet.by/~dsch4/Biblioteka/novosti/ornament.png"/>
          <p:cNvPicPr/>
          <p:nvPr/>
        </p:nvPicPr>
        <p:blipFill>
          <a:blip r:embed="rId15"/>
          <a:stretch/>
        </p:blipFill>
        <p:spPr>
          <a:xfrm rot="16200000">
            <a:off x="-928440" y="5143680"/>
            <a:ext cx="2318400" cy="434520"/>
          </a:xfrm>
          <a:prstGeom prst="rect">
            <a:avLst/>
          </a:prstGeom>
          <a:ln>
            <a:noFill/>
          </a:ln>
        </p:spPr>
      </p:pic>
      <p:pic>
        <p:nvPicPr>
          <p:cNvPr id="600"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601" name="Picture 4" descr="https://i.pinimg.com/736x/4a/c1/2f/4ac12f1d033411c2aba76f1566edea3a.jpg"/>
          <p:cNvPicPr/>
          <p:nvPr/>
        </p:nvPicPr>
        <p:blipFill>
          <a:blip r:embed="rId17"/>
          <a:stretch/>
        </p:blipFill>
        <p:spPr>
          <a:xfrm>
            <a:off x="693720" y="563400"/>
            <a:ext cx="4599000" cy="5748840"/>
          </a:xfrm>
          <a:prstGeom prst="rect">
            <a:avLst/>
          </a:prstGeom>
          <a:ln>
            <a:noFill/>
          </a:ln>
        </p:spPr>
      </p:pic>
      <p:sp>
        <p:nvSpPr>
          <p:cNvPr id="602" name="CustomShape 2"/>
          <p:cNvSpPr/>
          <p:nvPr/>
        </p:nvSpPr>
        <p:spPr>
          <a:xfrm>
            <a:off x="6354360" y="660960"/>
            <a:ext cx="6095520" cy="4969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1a4856"/>
                </a:solidFill>
                <a:latin typeface="Times New Roman"/>
              </a:rPr>
              <a:t>      </a:t>
            </a:r>
            <a:r>
              <a:rPr b="0" lang="ru-RU" sz="2000" spc="-1" strike="noStrike">
                <a:solidFill>
                  <a:srgbClr val="1a4856"/>
                </a:solidFill>
                <a:latin typeface="Times New Roman"/>
              </a:rPr>
              <a:t>БАШҠОРТ ҠАТЫНЫ</a:t>
            </a:r>
            <a:br/>
            <a:br/>
            <a:r>
              <a:rPr b="0" lang="ru-RU" sz="2000" spc="-1" strike="noStrike">
                <a:solidFill>
                  <a:srgbClr val="1a4856"/>
                </a:solidFill>
                <a:latin typeface="Times New Roman"/>
              </a:rPr>
              <a:t>Сулпыларын сылтыратып ҡына</a:t>
            </a:r>
            <a:br/>
            <a:r>
              <a:rPr b="0" lang="ru-RU" sz="2000" spc="-1" strike="noStrike">
                <a:solidFill>
                  <a:srgbClr val="1a4856"/>
                </a:solidFill>
                <a:latin typeface="Times New Roman"/>
              </a:rPr>
              <a:t>Ғорур атлап килә талпынып.</a:t>
            </a:r>
            <a:br/>
            <a:r>
              <a:rPr b="0" lang="ru-RU" sz="2000" spc="-1" strike="noStrike">
                <a:solidFill>
                  <a:srgbClr val="1a4856"/>
                </a:solidFill>
                <a:latin typeface="Times New Roman"/>
              </a:rPr>
              <a:t>Мөлдөрәмә моңдан ҡараштары —</a:t>
            </a:r>
            <a:br/>
            <a:r>
              <a:rPr b="0" lang="ru-RU" sz="2000" spc="-1" strike="noStrike">
                <a:solidFill>
                  <a:srgbClr val="1a4856"/>
                </a:solidFill>
                <a:latin typeface="Times New Roman"/>
              </a:rPr>
              <a:t>Эй һөйкөмлө башҡорт ҡатыны!</a:t>
            </a:r>
            <a:br/>
            <a:br/>
            <a:r>
              <a:rPr b="0" lang="ru-RU" sz="2000" spc="-1" strike="noStrike">
                <a:solidFill>
                  <a:srgbClr val="1a4856"/>
                </a:solidFill>
                <a:latin typeface="Times New Roman"/>
              </a:rPr>
              <a:t>Туңдырмаһын, тиеп, балаларҙың</a:t>
            </a:r>
            <a:br/>
            <a:r>
              <a:rPr b="0" lang="ru-RU" sz="2000" spc="-1" strike="noStrike">
                <a:solidFill>
                  <a:srgbClr val="1a4856"/>
                </a:solidFill>
                <a:latin typeface="Times New Roman"/>
              </a:rPr>
              <a:t>Ыуыҙ йәнен заман һалҡыны,</a:t>
            </a:r>
            <a:br/>
            <a:r>
              <a:rPr b="0" lang="ru-RU" sz="2000" spc="-1" strike="noStrike">
                <a:solidFill>
                  <a:srgbClr val="1a4856"/>
                </a:solidFill>
                <a:latin typeface="Times New Roman"/>
              </a:rPr>
              <a:t>Ҡара таңдан тороп усаҡ яға, —</a:t>
            </a:r>
            <a:br/>
            <a:r>
              <a:rPr b="0" lang="ru-RU" sz="2000" spc="-1" strike="noStrike">
                <a:solidFill>
                  <a:srgbClr val="1a4856"/>
                </a:solidFill>
                <a:latin typeface="Times New Roman"/>
              </a:rPr>
              <a:t>Эй иманлы башҡорт ҡатыны!</a:t>
            </a:r>
            <a:br/>
            <a:br/>
            <a:r>
              <a:rPr b="0" lang="ru-RU" sz="2000" spc="-1" strike="noStrike">
                <a:solidFill>
                  <a:srgbClr val="1a4856"/>
                </a:solidFill>
                <a:latin typeface="Times New Roman"/>
              </a:rPr>
              <a:t>Тел, ғилем, тип яна йөрәгендә</a:t>
            </a:r>
            <a:br/>
            <a:r>
              <a:rPr b="0" lang="ru-RU" sz="2000" spc="-1" strike="noStrike">
                <a:solidFill>
                  <a:srgbClr val="1a4856"/>
                </a:solidFill>
                <a:latin typeface="Times New Roman"/>
              </a:rPr>
              <a:t>Рухи шәмдәлдәре халҡының.</a:t>
            </a:r>
            <a:br/>
            <a:r>
              <a:rPr b="0" lang="ru-RU" sz="2000" spc="-1" strike="noStrike">
                <a:solidFill>
                  <a:srgbClr val="1a4856"/>
                </a:solidFill>
                <a:latin typeface="Times New Roman"/>
              </a:rPr>
              <a:t>Илебеҙҙе йәшәтер көс һиндә,</a:t>
            </a:r>
            <a:br/>
            <a:r>
              <a:rPr b="0" lang="ru-RU" sz="2000" spc="-1" strike="noStrike">
                <a:solidFill>
                  <a:srgbClr val="1a4856"/>
                </a:solidFill>
                <a:latin typeface="Times New Roman"/>
              </a:rPr>
              <a:t>Эй арҙаҡлы башҡорт ҡатыны!</a:t>
            </a:r>
            <a:endParaRPr b="0" lang="ru-RU" sz="2000" spc="-1" strike="noStrike">
              <a:latin typeface="Arial"/>
            </a:endParaRPr>
          </a:p>
        </p:txBody>
      </p:sp>
      <p:sp>
        <p:nvSpPr>
          <p:cNvPr id="603" name="CustomShape 3"/>
          <p:cNvSpPr/>
          <p:nvPr/>
        </p:nvSpPr>
        <p:spPr>
          <a:xfrm>
            <a:off x="9263880" y="5816160"/>
            <a:ext cx="15724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ba-RU" sz="1800" spc="-1" strike="noStrike">
                <a:solidFill>
                  <a:srgbClr val="1a4856"/>
                </a:solidFill>
                <a:latin typeface="Times New Roman"/>
              </a:rPr>
              <a:t>Т. Искәндәриә</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605"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606" name="Picture 6" descr="http://www.schoolnet.by/~dsch4/Biblioteka/novosti/ornament.png"/>
          <p:cNvPicPr/>
          <p:nvPr/>
        </p:nvPicPr>
        <p:blipFill>
          <a:blip r:embed="rId3"/>
          <a:stretch/>
        </p:blipFill>
        <p:spPr>
          <a:xfrm>
            <a:off x="1999080" y="16200"/>
            <a:ext cx="2198880" cy="398880"/>
          </a:xfrm>
          <a:prstGeom prst="rect">
            <a:avLst/>
          </a:prstGeom>
          <a:ln>
            <a:noFill/>
          </a:ln>
        </p:spPr>
      </p:pic>
      <p:pic>
        <p:nvPicPr>
          <p:cNvPr id="60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60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60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61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611" name="Picture 6" descr="http://www.schoolnet.by/~dsch4/Biblioteka/novosti/ornament.png"/>
          <p:cNvPicPr/>
          <p:nvPr/>
        </p:nvPicPr>
        <p:blipFill>
          <a:blip r:embed="rId8"/>
          <a:stretch/>
        </p:blipFill>
        <p:spPr>
          <a:xfrm>
            <a:off x="2054160" y="6486840"/>
            <a:ext cx="2089440" cy="391320"/>
          </a:xfrm>
          <a:prstGeom prst="rect">
            <a:avLst/>
          </a:prstGeom>
          <a:ln>
            <a:noFill/>
          </a:ln>
        </p:spPr>
      </p:pic>
      <p:pic>
        <p:nvPicPr>
          <p:cNvPr id="61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61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61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61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616" name="Picture 6" descr="http://www.schoolnet.by/~dsch4/Biblioteka/novosti/ornament.png"/>
          <p:cNvPicPr/>
          <p:nvPr/>
        </p:nvPicPr>
        <p:blipFill>
          <a:blip r:embed="rId13"/>
          <a:stretch/>
        </p:blipFill>
        <p:spPr>
          <a:xfrm>
            <a:off x="-20880" y="6486840"/>
            <a:ext cx="2089440" cy="391320"/>
          </a:xfrm>
          <a:prstGeom prst="rect">
            <a:avLst/>
          </a:prstGeom>
          <a:ln>
            <a:noFill/>
          </a:ln>
        </p:spPr>
      </p:pic>
      <p:pic>
        <p:nvPicPr>
          <p:cNvPr id="61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61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sp>
        <p:nvSpPr>
          <p:cNvPr id="619" name="CustomShape 2"/>
          <p:cNvSpPr/>
          <p:nvPr/>
        </p:nvSpPr>
        <p:spPr>
          <a:xfrm>
            <a:off x="5548680" y="519840"/>
            <a:ext cx="3483000" cy="2376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400" spc="-1" strike="noStrike">
                <a:solidFill>
                  <a:srgbClr val="ff0000"/>
                </a:solidFill>
                <a:latin typeface="Times New Roman"/>
              </a:rPr>
              <a:t>                </a:t>
            </a:r>
            <a:r>
              <a:rPr b="0" lang="ru-RU" sz="2400" spc="-1" strike="noStrike">
                <a:solidFill>
                  <a:srgbClr val="ff0000"/>
                </a:solidFill>
                <a:latin typeface="Times New Roman"/>
              </a:rPr>
              <a:t>ТҮШЕЛДЕРЕК</a:t>
            </a:r>
            <a:endParaRPr b="0" lang="ru-RU" sz="2400" spc="-1" strike="noStrike">
              <a:latin typeface="Arial"/>
            </a:endParaRPr>
          </a:p>
          <a:p>
            <a:pPr>
              <a:lnSpc>
                <a:spcPct val="100000"/>
              </a:lnSpc>
            </a:pPr>
            <a:br/>
            <a:r>
              <a:rPr b="0" lang="ru-RU" sz="1800" spc="-1" strike="noStrike">
                <a:solidFill>
                  <a:srgbClr val="002060"/>
                </a:solidFill>
                <a:latin typeface="Times New Roman"/>
              </a:rPr>
              <a:t>Түшелдерек кейәм әле –</a:t>
            </a:r>
            <a:br/>
            <a:r>
              <a:rPr b="0" lang="ru-RU" sz="1800" spc="-1" strike="noStrike">
                <a:solidFill>
                  <a:srgbClr val="002060"/>
                </a:solidFill>
                <a:latin typeface="Times New Roman"/>
              </a:rPr>
              <a:t>Теймәһен кеше күҙе,</a:t>
            </a:r>
            <a:br/>
            <a:r>
              <a:rPr b="0" lang="ru-RU" sz="1800" spc="-1" strike="noStrike">
                <a:solidFill>
                  <a:srgbClr val="002060"/>
                </a:solidFill>
                <a:latin typeface="Times New Roman"/>
              </a:rPr>
              <a:t>Ҡаты күҙҙән, ҡалҡан булып,</a:t>
            </a:r>
            <a:br/>
            <a:r>
              <a:rPr b="0" lang="ru-RU" sz="1800" spc="-1" strike="noStrike">
                <a:solidFill>
                  <a:srgbClr val="002060"/>
                </a:solidFill>
                <a:latin typeface="Times New Roman"/>
              </a:rPr>
              <a:t>Һаҡлап тора ул үҙе.</a:t>
            </a:r>
            <a:br/>
            <a:br/>
            <a:endParaRPr b="0" lang="ru-RU" sz="1800" spc="-1" strike="noStrike">
              <a:latin typeface="Arial"/>
            </a:endParaRPr>
          </a:p>
        </p:txBody>
      </p:sp>
      <p:sp>
        <p:nvSpPr>
          <p:cNvPr id="620" name="CustomShape 3"/>
          <p:cNvSpPr/>
          <p:nvPr/>
        </p:nvSpPr>
        <p:spPr>
          <a:xfrm>
            <a:off x="5548680" y="2518560"/>
            <a:ext cx="5967000" cy="420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Оләсәйҙән, әсәйемдән</a:t>
            </a:r>
            <a:br/>
            <a:r>
              <a:rPr b="0" lang="ru-RU" sz="1800" spc="-1" strike="noStrike">
                <a:solidFill>
                  <a:srgbClr val="002060"/>
                </a:solidFill>
                <a:latin typeface="Times New Roman"/>
              </a:rPr>
              <a:t>Миңә ҡалған аманат,</a:t>
            </a:r>
            <a:br/>
            <a:r>
              <a:rPr b="0" lang="ru-RU" sz="1800" spc="-1" strike="noStrike">
                <a:solidFill>
                  <a:srgbClr val="002060"/>
                </a:solidFill>
                <a:latin typeface="Times New Roman"/>
              </a:rPr>
              <a:t>Ошо изге аманатҡа</a:t>
            </a:r>
            <a:br/>
            <a:r>
              <a:rPr b="0" lang="ru-RU" sz="1800" spc="-1" strike="noStrike">
                <a:solidFill>
                  <a:srgbClr val="002060"/>
                </a:solidFill>
                <a:latin typeface="Times New Roman"/>
              </a:rPr>
              <a:t>Итәһем юҡ хыянат.</a:t>
            </a:r>
            <a:br/>
            <a:endParaRPr b="0" lang="ru-RU" sz="1800" spc="-1" strike="noStrike">
              <a:latin typeface="Arial"/>
            </a:endParaRPr>
          </a:p>
          <a:p>
            <a:pPr>
              <a:lnSpc>
                <a:spcPct val="100000"/>
              </a:lnSpc>
            </a:pPr>
            <a:r>
              <a:rPr b="0" lang="ru-RU" sz="1800" spc="-1" strike="noStrike">
                <a:solidFill>
                  <a:srgbClr val="002060"/>
                </a:solidFill>
                <a:latin typeface="Times New Roman"/>
              </a:rPr>
              <a:t>Мәрйенгә мәрйенде ялғап,</a:t>
            </a:r>
            <a:br/>
            <a:r>
              <a:rPr b="0" lang="ru-RU" sz="1800" spc="-1" strike="noStrike">
                <a:solidFill>
                  <a:srgbClr val="002060"/>
                </a:solidFill>
                <a:latin typeface="Times New Roman"/>
              </a:rPr>
              <a:t>Тәңкәгә теҙеп тәңкә,</a:t>
            </a:r>
            <a:br/>
            <a:r>
              <a:rPr b="0" lang="ru-RU" sz="1800" spc="-1" strike="noStrike">
                <a:solidFill>
                  <a:srgbClr val="002060"/>
                </a:solidFill>
                <a:latin typeface="Times New Roman"/>
              </a:rPr>
              <a:t>Эшләгән уны әсәйем –</a:t>
            </a:r>
            <a:br/>
            <a:r>
              <a:rPr b="0" lang="ru-RU" sz="1800" spc="-1" strike="noStrike">
                <a:solidFill>
                  <a:srgbClr val="002060"/>
                </a:solidFill>
                <a:latin typeface="Times New Roman"/>
              </a:rPr>
              <a:t>Яҡлау ул тәнгә, йәнгә.</a:t>
            </a:r>
            <a:br/>
            <a:br/>
            <a:r>
              <a:rPr b="0" lang="ru-RU" sz="1800" spc="-1" strike="noStrike">
                <a:solidFill>
                  <a:srgbClr val="002060"/>
                </a:solidFill>
                <a:latin typeface="Times New Roman"/>
              </a:rPr>
              <a:t>Түшелдеректә сағыла</a:t>
            </a:r>
            <a:br/>
            <a:r>
              <a:rPr b="0" lang="ru-RU" sz="1800" spc="-1" strike="noStrike">
                <a:solidFill>
                  <a:srgbClr val="002060"/>
                </a:solidFill>
                <a:latin typeface="Times New Roman"/>
              </a:rPr>
              <a:t>Ғәзиз халҡымдың рухы,</a:t>
            </a:r>
            <a:br/>
            <a:r>
              <a:rPr b="0" lang="ru-RU" sz="1800" spc="-1" strike="noStrike">
                <a:solidFill>
                  <a:srgbClr val="002060"/>
                </a:solidFill>
                <a:latin typeface="Times New Roman"/>
              </a:rPr>
              <a:t>Хыялы, ғөрөф-ғәҙәте,</a:t>
            </a:r>
            <a:br/>
            <a:r>
              <a:rPr b="0" lang="ru-RU" sz="1800" spc="-1" strike="noStrike">
                <a:solidFill>
                  <a:srgbClr val="002060"/>
                </a:solidFill>
                <a:latin typeface="Times New Roman"/>
              </a:rPr>
              <a:t>Йолалары, тарихы.</a:t>
            </a:r>
            <a:br/>
            <a:endParaRPr b="0" lang="ru-RU" sz="1800" spc="-1" strike="noStrike">
              <a:latin typeface="Arial"/>
            </a:endParaRPr>
          </a:p>
        </p:txBody>
      </p:sp>
      <p:sp>
        <p:nvSpPr>
          <p:cNvPr id="621" name="CustomShape 4"/>
          <p:cNvSpPr/>
          <p:nvPr/>
        </p:nvSpPr>
        <p:spPr>
          <a:xfrm>
            <a:off x="8580960" y="1666440"/>
            <a:ext cx="6095520" cy="4722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Ғорурланып кейә торған</a:t>
            </a:r>
            <a:br/>
            <a:r>
              <a:rPr b="0" lang="ru-RU" sz="1800" spc="-1" strike="noStrike">
                <a:solidFill>
                  <a:srgbClr val="002060"/>
                </a:solidFill>
                <a:latin typeface="Times New Roman"/>
              </a:rPr>
              <a:t>Кейем ул – түшелдерек,</a:t>
            </a:r>
            <a:br/>
            <a:r>
              <a:rPr b="0" lang="ru-RU" sz="1800" spc="-1" strike="noStrike">
                <a:solidFill>
                  <a:srgbClr val="002060"/>
                </a:solidFill>
                <a:latin typeface="Times New Roman"/>
              </a:rPr>
              <a:t>Милләтемә һөйөү унда,</a:t>
            </a:r>
            <a:br/>
            <a:r>
              <a:rPr b="0" lang="ru-RU" sz="1800" spc="-1" strike="noStrike">
                <a:solidFill>
                  <a:srgbClr val="002060"/>
                </a:solidFill>
                <a:latin typeface="Times New Roman"/>
              </a:rPr>
              <a:t>Унда – йәндәге ирек.</a:t>
            </a:r>
            <a:br/>
            <a:br/>
            <a:r>
              <a:rPr b="0" lang="ru-RU" sz="1800" spc="-1" strike="noStrike">
                <a:solidFill>
                  <a:srgbClr val="002060"/>
                </a:solidFill>
                <a:latin typeface="Times New Roman"/>
              </a:rPr>
              <a:t>Сағыу биҙәктәре менән</a:t>
            </a:r>
            <a:br/>
            <a:r>
              <a:rPr b="0" lang="ru-RU" sz="1800" spc="-1" strike="noStrike">
                <a:solidFill>
                  <a:srgbClr val="002060"/>
                </a:solidFill>
                <a:latin typeface="Times New Roman"/>
              </a:rPr>
              <a:t>Ала күҙҙәрҙең яуын,</a:t>
            </a:r>
            <a:br/>
            <a:r>
              <a:rPr b="0" lang="ru-RU" sz="1800" spc="-1" strike="noStrike">
                <a:solidFill>
                  <a:srgbClr val="002060"/>
                </a:solidFill>
                <a:latin typeface="Times New Roman"/>
              </a:rPr>
              <a:t>Ышаныс бирә, еңерлек</a:t>
            </a:r>
            <a:br/>
            <a:r>
              <a:rPr b="0" lang="ru-RU" sz="1800" spc="-1" strike="noStrike">
                <a:solidFill>
                  <a:srgbClr val="002060"/>
                </a:solidFill>
                <a:latin typeface="Times New Roman"/>
              </a:rPr>
              <a:t>Хатта дошмандың яуын!</a:t>
            </a:r>
            <a:br/>
            <a:br/>
            <a:r>
              <a:rPr b="0" lang="ru-RU" sz="1800" spc="-1" strike="noStrike">
                <a:solidFill>
                  <a:srgbClr val="002060"/>
                </a:solidFill>
                <a:latin typeface="Times New Roman"/>
              </a:rPr>
              <a:t>Бына ниндәй матурлыҡты</a:t>
            </a:r>
            <a:br/>
            <a:r>
              <a:rPr b="0" lang="ru-RU" sz="1800" spc="-1" strike="noStrike">
                <a:solidFill>
                  <a:srgbClr val="002060"/>
                </a:solidFill>
                <a:latin typeface="Times New Roman"/>
              </a:rPr>
              <a:t>Кейгәндәр икән элек!</a:t>
            </a:r>
            <a:br/>
            <a:r>
              <a:rPr b="0" lang="ru-RU" sz="1800" spc="-1" strike="noStrike">
                <a:solidFill>
                  <a:srgbClr val="002060"/>
                </a:solidFill>
                <a:latin typeface="Times New Roman"/>
              </a:rPr>
              <a:t>Хәтер аша күңелемде</a:t>
            </a:r>
            <a:br/>
            <a:r>
              <a:rPr b="0" lang="ru-RU" sz="1800" spc="-1" strike="noStrike">
                <a:solidFill>
                  <a:srgbClr val="002060"/>
                </a:solidFill>
                <a:latin typeface="Times New Roman"/>
              </a:rPr>
              <a:t>Йылыта түшелдерек.</a:t>
            </a:r>
            <a:br/>
            <a:br/>
            <a:r>
              <a:rPr b="0" lang="ru-RU" sz="1800" spc="-1" strike="noStrike">
                <a:solidFill>
                  <a:srgbClr val="002060"/>
                </a:solidFill>
                <a:latin typeface="Times New Roman"/>
              </a:rPr>
              <a:t>                  </a:t>
            </a:r>
            <a:r>
              <a:rPr b="0" lang="ru-RU" sz="1600" spc="-1" strike="noStrike">
                <a:solidFill>
                  <a:srgbClr val="002060"/>
                </a:solidFill>
                <a:latin typeface="Times New Roman"/>
              </a:rPr>
              <a:t>Ф. Абдуллина.</a:t>
            </a:r>
            <a:br/>
            <a:endParaRPr b="0" lang="ru-RU" sz="1600" spc="-1" strike="noStrike">
              <a:latin typeface="Arial"/>
            </a:endParaRPr>
          </a:p>
        </p:txBody>
      </p:sp>
      <p:pic>
        <p:nvPicPr>
          <p:cNvPr id="622" name="Picture 2" descr="https://sun9-11.userapi.com/c845524/v845524146/16922/llNBW3F65g8.jpg"/>
          <p:cNvPicPr/>
          <p:nvPr/>
        </p:nvPicPr>
        <p:blipFill>
          <a:blip r:embed="rId15"/>
          <a:stretch/>
        </p:blipFill>
        <p:spPr>
          <a:xfrm>
            <a:off x="795240" y="861480"/>
            <a:ext cx="4512240" cy="5009040"/>
          </a:xfrm>
          <a:prstGeom prst="rect">
            <a:avLst/>
          </a:prstGeom>
          <a:ln>
            <a:noFill/>
          </a:ln>
        </p:spPr>
      </p:pic>
      <p:pic>
        <p:nvPicPr>
          <p:cNvPr id="623" name="Рисунок 1" descr=""/>
          <p:cNvPicPr/>
          <p:nvPr/>
        </p:nvPicPr>
        <p:blipFill>
          <a:blip r:embed="rId16"/>
          <a:stretch/>
        </p:blipFill>
        <p:spPr>
          <a:xfrm>
            <a:off x="8640" y="4199760"/>
            <a:ext cx="432360" cy="2316240"/>
          </a:xfrm>
          <a:prstGeom prst="rect">
            <a:avLst/>
          </a:prstGeom>
          <a:ln>
            <a:noFill/>
          </a:ln>
        </p:spPr>
      </p:pic>
      <p:pic>
        <p:nvPicPr>
          <p:cNvPr id="624" name="Рисунок 2" descr=""/>
          <p:cNvPicPr/>
          <p:nvPr/>
        </p:nvPicPr>
        <p:blipFill>
          <a:blip r:embed="rId17"/>
          <a:stretch/>
        </p:blipFill>
        <p:spPr>
          <a:xfrm>
            <a:off x="0" y="400680"/>
            <a:ext cx="432360" cy="231624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110" name="Picture 10" descr="http://www.schoolnet.by/~dsch4/Biblioteka/novosti/ornament.png"/>
          <p:cNvPicPr/>
          <p:nvPr/>
        </p:nvPicPr>
        <p:blipFill>
          <a:blip r:embed="rId2"/>
          <a:stretch/>
        </p:blipFill>
        <p:spPr>
          <a:xfrm>
            <a:off x="0" y="16920"/>
            <a:ext cx="2113920" cy="391320"/>
          </a:xfrm>
          <a:prstGeom prst="rect">
            <a:avLst/>
          </a:prstGeom>
          <a:ln>
            <a:noFill/>
          </a:ln>
        </p:spPr>
      </p:pic>
      <p:pic>
        <p:nvPicPr>
          <p:cNvPr id="111" name="Picture 6" descr="http://www.schoolnet.by/~dsch4/Biblioteka/novosti/ornament.png"/>
          <p:cNvPicPr/>
          <p:nvPr/>
        </p:nvPicPr>
        <p:blipFill>
          <a:blip r:embed="rId3"/>
          <a:stretch/>
        </p:blipFill>
        <p:spPr>
          <a:xfrm>
            <a:off x="2090880" y="3960"/>
            <a:ext cx="2089440" cy="391320"/>
          </a:xfrm>
          <a:prstGeom prst="rect">
            <a:avLst/>
          </a:prstGeom>
          <a:ln>
            <a:noFill/>
          </a:ln>
        </p:spPr>
      </p:pic>
      <p:pic>
        <p:nvPicPr>
          <p:cNvPr id="112"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113"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114"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115"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116" name="Picture 6" descr="http://www.schoolnet.by/~dsch4/Biblioteka/novosti/ornament.png"/>
          <p:cNvPicPr/>
          <p:nvPr/>
        </p:nvPicPr>
        <p:blipFill>
          <a:blip r:embed="rId8"/>
          <a:stretch/>
        </p:blipFill>
        <p:spPr>
          <a:xfrm>
            <a:off x="2073600" y="6488280"/>
            <a:ext cx="2089440" cy="391320"/>
          </a:xfrm>
          <a:prstGeom prst="rect">
            <a:avLst/>
          </a:prstGeom>
          <a:ln>
            <a:noFill/>
          </a:ln>
        </p:spPr>
      </p:pic>
      <p:pic>
        <p:nvPicPr>
          <p:cNvPr id="117"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118"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119"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120"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121" name="Picture 6" descr="http://www.schoolnet.by/~dsch4/Biblioteka/novosti/ornament.png"/>
          <p:cNvPicPr/>
          <p:nvPr/>
        </p:nvPicPr>
        <p:blipFill>
          <a:blip r:embed="rId13"/>
          <a:stretch/>
        </p:blipFill>
        <p:spPr>
          <a:xfrm>
            <a:off x="30600" y="6488280"/>
            <a:ext cx="2089440" cy="391320"/>
          </a:xfrm>
          <a:prstGeom prst="rect">
            <a:avLst/>
          </a:prstGeom>
          <a:ln>
            <a:noFill/>
          </a:ln>
        </p:spPr>
      </p:pic>
      <p:pic>
        <p:nvPicPr>
          <p:cNvPr id="122"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123" name="Picture 12" descr="http://www.schoolnet.by/~dsch4/Biblioteka/novosti/ornament.png"/>
          <p:cNvPicPr/>
          <p:nvPr/>
        </p:nvPicPr>
        <p:blipFill>
          <a:blip r:embed="rId15"/>
          <a:stretch/>
        </p:blipFill>
        <p:spPr>
          <a:xfrm rot="16200000">
            <a:off x="-928440" y="5143680"/>
            <a:ext cx="2318400" cy="434520"/>
          </a:xfrm>
          <a:prstGeom prst="rect">
            <a:avLst/>
          </a:prstGeom>
          <a:ln>
            <a:noFill/>
          </a:ln>
        </p:spPr>
      </p:pic>
      <p:pic>
        <p:nvPicPr>
          <p:cNvPr id="124"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sp>
        <p:nvSpPr>
          <p:cNvPr id="125" name="CustomShape 1"/>
          <p:cNvSpPr/>
          <p:nvPr/>
        </p:nvSpPr>
        <p:spPr>
          <a:xfrm>
            <a:off x="788400" y="1390680"/>
            <a:ext cx="10890000" cy="39297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2060"/>
                </a:solidFill>
                <a:latin typeface="Times New Roman"/>
              </a:rPr>
              <a:t>Башҡорт милли кейеме — башҡорт халҡының баш, өҫ һәм аяҡ кейеме. </a:t>
            </a:r>
            <a:endParaRPr b="0" lang="ru-RU" sz="2800" spc="-1" strike="noStrike">
              <a:latin typeface="Arial"/>
            </a:endParaRPr>
          </a:p>
          <a:p>
            <a:pPr>
              <a:lnSpc>
                <a:spcPct val="100000"/>
              </a:lnSpc>
            </a:pPr>
            <a:r>
              <a:rPr b="0" lang="ru-RU" sz="2800" spc="-1" strike="noStrike">
                <a:solidFill>
                  <a:srgbClr val="002060"/>
                </a:solidFill>
                <a:latin typeface="Times New Roman"/>
              </a:rPr>
              <a:t>     </a:t>
            </a:r>
            <a:r>
              <a:rPr b="0" lang="ru-RU" sz="2800" spc="-1" strike="noStrike">
                <a:solidFill>
                  <a:srgbClr val="002060"/>
                </a:solidFill>
                <a:latin typeface="Times New Roman"/>
              </a:rPr>
              <a:t>Милли кейем — халыҡтың эске булмышының сағылышы. Кеше үҙенең күңел донъяһын кейеме аша асып бирергә ынтылһа, милләттең дә йәшәү рәүеше, көнкүреше, эске донъяһы тышҡы ҡиәфәтендә сағыла. Шуға ла боронғо замандарҙан алып кешегә бер ҡараш ташлау менән, уның ниндәй милләттән икәнен билдәләп булған. Башҡорттоң иһә күңел байлығы сигеү-нағышта, мәрйендән селтәрләп яһалған биҙәүестәрҙә, көмөшкә сүкеп һалынған биҙәктәрҙә сағылған.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626" name="Picture 10" descr="http://www.schoolnet.by/~dsch4/Biblioteka/novosti/ornament.png"/>
          <p:cNvPicPr/>
          <p:nvPr/>
        </p:nvPicPr>
        <p:blipFill>
          <a:blip r:embed="rId2"/>
          <a:stretch/>
        </p:blipFill>
        <p:spPr>
          <a:xfrm>
            <a:off x="-13320" y="0"/>
            <a:ext cx="2147400" cy="391320"/>
          </a:xfrm>
          <a:prstGeom prst="rect">
            <a:avLst/>
          </a:prstGeom>
          <a:ln>
            <a:noFill/>
          </a:ln>
        </p:spPr>
      </p:pic>
      <p:pic>
        <p:nvPicPr>
          <p:cNvPr id="627" name="Picture 6" descr="http://www.schoolnet.by/~dsch4/Biblioteka/novosti/ornament.png"/>
          <p:cNvPicPr/>
          <p:nvPr/>
        </p:nvPicPr>
        <p:blipFill>
          <a:blip r:embed="rId3"/>
          <a:stretch/>
        </p:blipFill>
        <p:spPr>
          <a:xfrm>
            <a:off x="2100600" y="0"/>
            <a:ext cx="2089440" cy="391320"/>
          </a:xfrm>
          <a:prstGeom prst="rect">
            <a:avLst/>
          </a:prstGeom>
          <a:ln>
            <a:noFill/>
          </a:ln>
        </p:spPr>
      </p:pic>
      <p:pic>
        <p:nvPicPr>
          <p:cNvPr id="628"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629"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630"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631"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632" name="Picture 6" descr="http://www.schoolnet.by/~dsch4/Biblioteka/novosti/ornament.png"/>
          <p:cNvPicPr/>
          <p:nvPr/>
        </p:nvPicPr>
        <p:blipFill>
          <a:blip r:embed="rId8"/>
          <a:stretch/>
        </p:blipFill>
        <p:spPr>
          <a:xfrm>
            <a:off x="2054160" y="6488280"/>
            <a:ext cx="2089440" cy="391320"/>
          </a:xfrm>
          <a:prstGeom prst="rect">
            <a:avLst/>
          </a:prstGeom>
          <a:ln>
            <a:noFill/>
          </a:ln>
        </p:spPr>
      </p:pic>
      <p:pic>
        <p:nvPicPr>
          <p:cNvPr id="633"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634"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635"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636" name="Picture 6" descr="http://www.schoolnet.by/~dsch4/Biblioteka/novosti/ornament.png"/>
          <p:cNvPicPr/>
          <p:nvPr/>
        </p:nvPicPr>
        <p:blipFill>
          <a:blip r:embed="rId12"/>
          <a:stretch/>
        </p:blipFill>
        <p:spPr>
          <a:xfrm>
            <a:off x="10197000" y="6493320"/>
            <a:ext cx="1994400" cy="391320"/>
          </a:xfrm>
          <a:prstGeom prst="rect">
            <a:avLst/>
          </a:prstGeom>
          <a:ln>
            <a:noFill/>
          </a:ln>
        </p:spPr>
      </p:pic>
      <p:pic>
        <p:nvPicPr>
          <p:cNvPr id="637" name="Picture 6" descr="http://www.schoolnet.by/~dsch4/Biblioteka/novosti/ornament.png"/>
          <p:cNvPicPr/>
          <p:nvPr/>
        </p:nvPicPr>
        <p:blipFill>
          <a:blip r:embed="rId13"/>
          <a:stretch/>
        </p:blipFill>
        <p:spPr>
          <a:xfrm>
            <a:off x="-13320" y="6488280"/>
            <a:ext cx="2089440" cy="391320"/>
          </a:xfrm>
          <a:prstGeom prst="rect">
            <a:avLst/>
          </a:prstGeom>
          <a:ln>
            <a:noFill/>
          </a:ln>
        </p:spPr>
      </p:pic>
      <p:pic>
        <p:nvPicPr>
          <p:cNvPr id="638"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639"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sp>
        <p:nvSpPr>
          <p:cNvPr id="640" name="CustomShape 2"/>
          <p:cNvSpPr/>
          <p:nvPr/>
        </p:nvSpPr>
        <p:spPr>
          <a:xfrm>
            <a:off x="7855920" y="957600"/>
            <a:ext cx="6095520" cy="5119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400" spc="-1" strike="noStrike">
                <a:solidFill>
                  <a:srgbClr val="ff0000"/>
                </a:solidFill>
                <a:latin typeface="Times New Roman"/>
              </a:rPr>
              <a:t>     </a:t>
            </a:r>
            <a:r>
              <a:rPr b="0" lang="ru-RU" sz="2400" spc="-1" strike="noStrike">
                <a:solidFill>
                  <a:srgbClr val="ff0000"/>
                </a:solidFill>
                <a:latin typeface="Times New Roman"/>
              </a:rPr>
              <a:t>СЕЛТӘР</a:t>
            </a:r>
            <a:br/>
            <a:br/>
            <a:r>
              <a:rPr b="0" lang="ru-RU" sz="1800" spc="-1" strike="noStrike">
                <a:solidFill>
                  <a:srgbClr val="002060"/>
                </a:solidFill>
                <a:latin typeface="Times New Roman"/>
              </a:rPr>
              <a:t>Өләсәйем һандығына</a:t>
            </a:r>
            <a:br/>
            <a:r>
              <a:rPr b="0" lang="ru-RU" sz="1800" spc="-1" strike="noStrike">
                <a:solidFill>
                  <a:srgbClr val="002060"/>
                </a:solidFill>
                <a:latin typeface="Times New Roman"/>
              </a:rPr>
              <a:t>Һоҡланып торам әле!</a:t>
            </a:r>
            <a:br/>
            <a:r>
              <a:rPr b="0" lang="ru-RU" sz="1800" spc="-1" strike="noStrike">
                <a:solidFill>
                  <a:srgbClr val="002060"/>
                </a:solidFill>
                <a:latin typeface="Times New Roman"/>
              </a:rPr>
              <a:t>Тәңкә-тәңкә биҙәүескә</a:t>
            </a:r>
            <a:br/>
            <a:r>
              <a:rPr b="0" lang="ru-RU" sz="1800" spc="-1" strike="noStrike">
                <a:solidFill>
                  <a:srgbClr val="002060"/>
                </a:solidFill>
                <a:latin typeface="Times New Roman"/>
              </a:rPr>
              <a:t>Күҙ һирпеп ҡуям әле.</a:t>
            </a:r>
            <a:br/>
            <a:br/>
            <a:r>
              <a:rPr b="0" lang="ru-RU" sz="1800" spc="-1" strike="noStrike">
                <a:solidFill>
                  <a:srgbClr val="002060"/>
                </a:solidFill>
                <a:latin typeface="Times New Roman"/>
              </a:rPr>
              <a:t>Селтәр ул. Һәр биҙәгенә</a:t>
            </a:r>
            <a:br/>
            <a:r>
              <a:rPr b="0" lang="ru-RU" sz="1800" spc="-1" strike="noStrike">
                <a:solidFill>
                  <a:srgbClr val="002060"/>
                </a:solidFill>
                <a:latin typeface="Times New Roman"/>
              </a:rPr>
              <a:t>Күңел нурҙары төшкән.</a:t>
            </a:r>
            <a:br/>
            <a:r>
              <a:rPr b="0" lang="ru-RU" sz="1800" spc="-1" strike="noStrike">
                <a:solidFill>
                  <a:srgbClr val="002060"/>
                </a:solidFill>
                <a:latin typeface="Times New Roman"/>
              </a:rPr>
              <a:t>Сыңлауҙары сағыу ғына</a:t>
            </a:r>
            <a:br/>
            <a:r>
              <a:rPr b="0" lang="ru-RU" sz="1800" spc="-1" strike="noStrike">
                <a:solidFill>
                  <a:srgbClr val="002060"/>
                </a:solidFill>
                <a:latin typeface="Times New Roman"/>
              </a:rPr>
              <a:t>Моңға ҡушылып бешкән.</a:t>
            </a:r>
            <a:br/>
            <a:br/>
            <a:r>
              <a:rPr b="0" lang="ru-RU" sz="1800" spc="-1" strike="noStrike">
                <a:solidFill>
                  <a:srgbClr val="002060"/>
                </a:solidFill>
                <a:latin typeface="Times New Roman"/>
              </a:rPr>
              <a:t>Өләсәйем һандығында</a:t>
            </a:r>
            <a:br/>
            <a:r>
              <a:rPr b="0" lang="ru-RU" sz="1800" spc="-1" strike="noStrike">
                <a:solidFill>
                  <a:srgbClr val="002060"/>
                </a:solidFill>
                <a:latin typeface="Times New Roman"/>
              </a:rPr>
              <a:t>Ялтырап ята селтәр.</a:t>
            </a:r>
            <a:br/>
            <a:r>
              <a:rPr b="0" lang="ru-RU" sz="1800" spc="-1" strike="noStrike">
                <a:solidFill>
                  <a:srgbClr val="002060"/>
                </a:solidFill>
                <a:latin typeface="Times New Roman"/>
              </a:rPr>
              <a:t>Уны кейеп бейеп китһәм,</a:t>
            </a:r>
            <a:br/>
            <a:r>
              <a:rPr b="0" lang="ru-RU" sz="1800" spc="-1" strike="noStrike">
                <a:solidFill>
                  <a:srgbClr val="002060"/>
                </a:solidFill>
                <a:latin typeface="Times New Roman"/>
              </a:rPr>
              <a:t>Ҡыҙығыр инде күптәр!</a:t>
            </a:r>
            <a:endParaRPr b="0" lang="ru-RU" sz="1800" spc="-1" strike="noStrike">
              <a:latin typeface="Arial"/>
            </a:endParaRPr>
          </a:p>
          <a:p>
            <a:pPr>
              <a:lnSpc>
                <a:spcPct val="100000"/>
              </a:lnSpc>
            </a:pPr>
            <a:br/>
            <a:r>
              <a:rPr b="0" lang="ru-RU" sz="1800" spc="-1" strike="noStrike">
                <a:solidFill>
                  <a:srgbClr val="002060"/>
                </a:solidFill>
                <a:latin typeface="Times New Roman"/>
              </a:rPr>
              <a:t>                         </a:t>
            </a:r>
            <a:r>
              <a:rPr b="0" lang="ru-RU" sz="1600" spc="-1" strike="noStrike">
                <a:solidFill>
                  <a:srgbClr val="002060"/>
                </a:solidFill>
                <a:latin typeface="Times New Roman"/>
              </a:rPr>
              <a:t>Р. Ырыҫҡужина.</a:t>
            </a:r>
            <a:endParaRPr b="0" lang="ru-RU" sz="1600" spc="-1" strike="noStrike">
              <a:latin typeface="Arial"/>
            </a:endParaRPr>
          </a:p>
        </p:txBody>
      </p:sp>
      <p:pic>
        <p:nvPicPr>
          <p:cNvPr id="641" name="Picture 2" descr="https://sun9-38.userapi.com/c851324/v851324209/41621/zxflsQls0-I.jpg"/>
          <p:cNvPicPr/>
          <p:nvPr/>
        </p:nvPicPr>
        <p:blipFill>
          <a:blip r:embed="rId15"/>
          <a:srcRect l="7897" t="0" r="17063" b="0"/>
          <a:stretch/>
        </p:blipFill>
        <p:spPr>
          <a:xfrm>
            <a:off x="987840" y="1134000"/>
            <a:ext cx="5700960" cy="4273200"/>
          </a:xfrm>
          <a:prstGeom prst="rect">
            <a:avLst/>
          </a:prstGeom>
          <a:ln>
            <a:noFill/>
          </a:ln>
        </p:spPr>
      </p:pic>
      <p:pic>
        <p:nvPicPr>
          <p:cNvPr id="642" name="Picture 12" descr="http://www.schoolnet.by/~dsch4/Biblioteka/novosti/ornament.png"/>
          <p:cNvPicPr/>
          <p:nvPr/>
        </p:nvPicPr>
        <p:blipFill>
          <a:blip r:embed="rId16"/>
          <a:stretch/>
        </p:blipFill>
        <p:spPr>
          <a:xfrm rot="16200000">
            <a:off x="-931320" y="5143680"/>
            <a:ext cx="2318400" cy="434520"/>
          </a:xfrm>
          <a:prstGeom prst="rect">
            <a:avLst/>
          </a:prstGeom>
          <a:ln>
            <a:noFill/>
          </a:ln>
        </p:spPr>
      </p:pic>
      <p:pic>
        <p:nvPicPr>
          <p:cNvPr id="643" name="Picture 12" descr="http://www.schoolnet.by/~dsch4/Biblioteka/novosti/ornament.png"/>
          <p:cNvPicPr/>
          <p:nvPr/>
        </p:nvPicPr>
        <p:blipFill>
          <a:blip r:embed="rId17"/>
          <a:stretch/>
        </p:blipFill>
        <p:spPr>
          <a:xfrm rot="16200000">
            <a:off x="-941760" y="1316520"/>
            <a:ext cx="2318400" cy="43452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sp>
        <p:nvSpPr>
          <p:cNvPr id="645" name="CustomShape 2"/>
          <p:cNvSpPr/>
          <p:nvPr/>
        </p:nvSpPr>
        <p:spPr>
          <a:xfrm>
            <a:off x="0" y="3508560"/>
            <a:ext cx="4584960" cy="3747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400" spc="-1" strike="noStrike">
                <a:solidFill>
                  <a:srgbClr val="ff0000"/>
                </a:solidFill>
                <a:latin typeface="Times New Roman"/>
              </a:rPr>
              <a:t>             </a:t>
            </a:r>
            <a:r>
              <a:rPr b="0" lang="ru-RU" sz="2400" spc="-1" strike="noStrike">
                <a:solidFill>
                  <a:srgbClr val="ff0000"/>
                </a:solidFill>
                <a:latin typeface="Times New Roman"/>
              </a:rPr>
              <a:t>КАМЗУЛ</a:t>
            </a:r>
            <a:endParaRPr b="0" lang="ru-RU" sz="2400" spc="-1" strike="noStrike">
              <a:latin typeface="Arial"/>
            </a:endParaRPr>
          </a:p>
          <a:p>
            <a:pPr>
              <a:lnSpc>
                <a:spcPct val="100000"/>
              </a:lnSpc>
            </a:pPr>
            <a:br/>
            <a:r>
              <a:rPr b="0" lang="ru-RU" sz="1800" spc="-1" strike="noStrike">
                <a:solidFill>
                  <a:srgbClr val="002060"/>
                </a:solidFill>
                <a:latin typeface="Times New Roman"/>
              </a:rPr>
              <a:t>"Был нимә?"ләр ҡайҙан яуып тора,</a:t>
            </a:r>
            <a:br/>
            <a:r>
              <a:rPr b="0" lang="ru-RU" sz="1800" spc="-1" strike="noStrike">
                <a:solidFill>
                  <a:srgbClr val="002060"/>
                </a:solidFill>
                <a:latin typeface="Times New Roman"/>
              </a:rPr>
              <a:t>Яуап ҡына өлгөрт, өләсәй.</a:t>
            </a:r>
            <a:br/>
            <a:r>
              <a:rPr b="0" lang="ru-RU" sz="1800" spc="-1" strike="noStrike">
                <a:solidFill>
                  <a:srgbClr val="002060"/>
                </a:solidFill>
                <a:latin typeface="Times New Roman"/>
              </a:rPr>
              <a:t>Бәрхәт камзул күргәс, "был нимә?" тип</a:t>
            </a:r>
            <a:br/>
            <a:r>
              <a:rPr b="0" lang="ru-RU" sz="1800" spc="-1" strike="noStrike">
                <a:solidFill>
                  <a:srgbClr val="002060"/>
                </a:solidFill>
                <a:latin typeface="Times New Roman"/>
              </a:rPr>
              <a:t>Һорау бирҙе йәнә ейәнсәр.</a:t>
            </a:r>
            <a:br/>
            <a:br/>
            <a:r>
              <a:rPr b="0" lang="ru-RU" sz="1800" spc="-1" strike="noStrike">
                <a:solidFill>
                  <a:srgbClr val="002060"/>
                </a:solidFill>
                <a:latin typeface="Times New Roman"/>
              </a:rPr>
              <a:t>Сың-сың... Сың-сың... Көмөш тәңкәләрме,</a:t>
            </a:r>
            <a:br/>
            <a:r>
              <a:rPr b="0" lang="ru-RU" sz="1800" spc="-1" strike="noStrike">
                <a:solidFill>
                  <a:srgbClr val="002060"/>
                </a:solidFill>
                <a:latin typeface="Times New Roman"/>
              </a:rPr>
              <a:t>Әллә дөңгөр таҡҡан күк толпар</a:t>
            </a:r>
            <a:br/>
            <a:r>
              <a:rPr b="0" lang="ru-RU" sz="1800" spc="-1" strike="noStrike">
                <a:solidFill>
                  <a:srgbClr val="002060"/>
                </a:solidFill>
                <a:latin typeface="Times New Roman"/>
              </a:rPr>
              <a:t>Ҡанатланып елде үткәндәргә,</a:t>
            </a:r>
            <a:br/>
            <a:r>
              <a:rPr b="0" lang="ru-RU" sz="1800" spc="-1" strike="noStrike">
                <a:solidFill>
                  <a:srgbClr val="002060"/>
                </a:solidFill>
                <a:latin typeface="Times New Roman"/>
              </a:rPr>
              <a:t>Йылт-йылт итеп ҡала ут-йылдар.</a:t>
            </a:r>
            <a:br/>
            <a:br/>
            <a:endParaRPr b="0" lang="ru-RU" sz="1800" spc="-1" strike="noStrike">
              <a:latin typeface="Arial"/>
            </a:endParaRPr>
          </a:p>
        </p:txBody>
      </p:sp>
      <p:sp>
        <p:nvSpPr>
          <p:cNvPr id="646" name="CustomShape 3"/>
          <p:cNvSpPr/>
          <p:nvPr/>
        </p:nvSpPr>
        <p:spPr>
          <a:xfrm>
            <a:off x="4350240" y="830880"/>
            <a:ext cx="6095520" cy="5302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Тәүге тәңкә - минең олатайҙан, -</a:t>
            </a:r>
            <a:br/>
            <a:r>
              <a:rPr b="0" lang="ru-RU" sz="1800" spc="-1" strike="noStrike">
                <a:solidFill>
                  <a:srgbClr val="002060"/>
                </a:solidFill>
                <a:latin typeface="Times New Roman"/>
              </a:rPr>
              <a:t>Өләсәһе һүҙен башланы.-</a:t>
            </a:r>
            <a:br/>
            <a:r>
              <a:rPr b="0" lang="ru-RU" sz="1800" spc="-1" strike="noStrike">
                <a:solidFill>
                  <a:srgbClr val="002060"/>
                </a:solidFill>
                <a:latin typeface="Times New Roman"/>
              </a:rPr>
              <a:t>Бер яғында - Сәмреғош ултыра,</a:t>
            </a:r>
            <a:br/>
            <a:r>
              <a:rPr b="0" lang="ru-RU" sz="1800" spc="-1" strike="noStrike">
                <a:solidFill>
                  <a:srgbClr val="002060"/>
                </a:solidFill>
                <a:latin typeface="Times New Roman"/>
              </a:rPr>
              <a:t>Бер яғында - Рәсәй батшаһы. </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2060"/>
                </a:solidFill>
                <a:latin typeface="Times New Roman"/>
              </a:rPr>
              <a:t>Ике башлы Сәмреғошто һаҡлап,</a:t>
            </a:r>
            <a:br/>
            <a:r>
              <a:rPr b="0" lang="ru-RU" sz="1800" spc="-1" strike="noStrike">
                <a:solidFill>
                  <a:srgbClr val="002060"/>
                </a:solidFill>
                <a:latin typeface="Times New Roman"/>
              </a:rPr>
              <a:t>Олатайым Париж яулаған.</a:t>
            </a:r>
            <a:br/>
            <a:r>
              <a:rPr b="0" lang="ru-RU" sz="1800" spc="-1" strike="noStrike">
                <a:solidFill>
                  <a:srgbClr val="002060"/>
                </a:solidFill>
                <a:latin typeface="Times New Roman"/>
              </a:rPr>
              <a:t>"Ай, маладис, любизар" тип, уның</a:t>
            </a:r>
            <a:br/>
            <a:r>
              <a:rPr b="0" lang="ru-RU" sz="1800" spc="-1" strike="noStrike">
                <a:solidFill>
                  <a:srgbClr val="002060"/>
                </a:solidFill>
                <a:latin typeface="Times New Roman"/>
              </a:rPr>
              <a:t>Арҡаһынан һөйгән янарал.</a:t>
            </a:r>
            <a:br/>
            <a:br/>
            <a:r>
              <a:rPr b="0" lang="ru-RU" sz="1800" spc="-1" strike="noStrike">
                <a:solidFill>
                  <a:srgbClr val="002060"/>
                </a:solidFill>
                <a:latin typeface="Times New Roman"/>
              </a:rPr>
              <a:t>Ә быныһы - атай ҡомартҡыһы,</a:t>
            </a:r>
            <a:br/>
            <a:r>
              <a:rPr b="0" lang="ru-RU" sz="1800" spc="-1" strike="noStrike">
                <a:solidFill>
                  <a:srgbClr val="002060"/>
                </a:solidFill>
                <a:latin typeface="Times New Roman"/>
              </a:rPr>
              <a:t>Ул әрҙәнә ҡырҡҡан рудникта,</a:t>
            </a:r>
            <a:br/>
            <a:r>
              <a:rPr b="0" lang="ru-RU" sz="1800" spc="-1" strike="noStrike">
                <a:solidFill>
                  <a:srgbClr val="002060"/>
                </a:solidFill>
                <a:latin typeface="Times New Roman"/>
              </a:rPr>
              <a:t>Француз хужа бер саҡ ҡарап тороп</a:t>
            </a:r>
            <a:br/>
            <a:r>
              <a:rPr b="0" lang="ru-RU" sz="1800" spc="-1" strike="noStrike">
                <a:solidFill>
                  <a:srgbClr val="002060"/>
                </a:solidFill>
                <a:latin typeface="Times New Roman"/>
              </a:rPr>
              <a:t>Устарына ҡойған тинлектәр.</a:t>
            </a:r>
            <a:br/>
            <a:br/>
            <a:r>
              <a:rPr b="0" lang="ru-RU" sz="1800" spc="-1" strike="noStrike">
                <a:solidFill>
                  <a:srgbClr val="002060"/>
                </a:solidFill>
                <a:latin typeface="Times New Roman"/>
              </a:rPr>
              <a:t>Араһында шуның килеп сыҡҡан</a:t>
            </a:r>
            <a:br/>
            <a:r>
              <a:rPr b="0" lang="ru-RU" sz="1800" spc="-1" strike="noStrike">
                <a:solidFill>
                  <a:srgbClr val="002060"/>
                </a:solidFill>
                <a:latin typeface="Times New Roman"/>
              </a:rPr>
              <a:t>Сәмреғошһоҙ - башҡа илдеке.</a:t>
            </a:r>
            <a:br/>
            <a:r>
              <a:rPr b="0" lang="ru-RU" sz="1800" spc="-1" strike="noStrike">
                <a:solidFill>
                  <a:srgbClr val="002060"/>
                </a:solidFill>
                <a:latin typeface="Times New Roman"/>
              </a:rPr>
              <a:t>Камзулына әсәй тағып ҡуйған</a:t>
            </a:r>
            <a:br/>
            <a:r>
              <a:rPr b="0" lang="ru-RU" sz="1800" spc="-1" strike="noStrike">
                <a:solidFill>
                  <a:srgbClr val="002060"/>
                </a:solidFill>
                <a:latin typeface="Times New Roman"/>
              </a:rPr>
              <a:t>Эшкинмәгән ошо тинлекте.</a:t>
            </a:r>
            <a:endParaRPr b="0" lang="ru-RU" sz="1800" spc="-1" strike="noStrike">
              <a:latin typeface="Arial"/>
            </a:endParaRPr>
          </a:p>
        </p:txBody>
      </p:sp>
      <p:sp>
        <p:nvSpPr>
          <p:cNvPr id="647" name="CustomShape 4"/>
          <p:cNvSpPr/>
          <p:nvPr/>
        </p:nvSpPr>
        <p:spPr>
          <a:xfrm>
            <a:off x="7991280" y="78480"/>
            <a:ext cx="5671080" cy="6886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Ун дүрт кенә йәшлек апайымды</a:t>
            </a:r>
            <a:br/>
            <a:r>
              <a:rPr b="0" lang="ru-RU" sz="1800" spc="-1" strike="noStrike">
                <a:solidFill>
                  <a:srgbClr val="002060"/>
                </a:solidFill>
                <a:latin typeface="Times New Roman"/>
              </a:rPr>
              <a:t>Һоратҡастар, көн-төн һыҡтаны.</a:t>
            </a:r>
            <a:br/>
            <a:r>
              <a:rPr b="0" lang="ru-RU" sz="1800" spc="-1" strike="noStrike">
                <a:solidFill>
                  <a:srgbClr val="002060"/>
                </a:solidFill>
                <a:latin typeface="Times New Roman"/>
              </a:rPr>
              <a:t>Киткән саҡта йомдо минең усҡа</a:t>
            </a:r>
            <a:br/>
            <a:r>
              <a:rPr b="0" lang="ru-RU" sz="1800" spc="-1" strike="noStrike">
                <a:solidFill>
                  <a:srgbClr val="002060"/>
                </a:solidFill>
                <a:latin typeface="Times New Roman"/>
              </a:rPr>
              <a:t>Күҙ йәшендәй гәлсәр суҡтарын.</a:t>
            </a:r>
            <a:br/>
            <a:r>
              <a:rPr b="0" lang="ru-RU" sz="1800" spc="-1" strike="noStrike">
                <a:solidFill>
                  <a:srgbClr val="002060"/>
                </a:solidFill>
                <a:latin typeface="Times New Roman"/>
              </a:rPr>
              <a:t>Күп тә үтмәй мәңгелеккә китте,</a:t>
            </a:r>
            <a:br/>
            <a:r>
              <a:rPr b="0" lang="ru-RU" sz="1800" spc="-1" strike="noStrike">
                <a:solidFill>
                  <a:srgbClr val="002060"/>
                </a:solidFill>
                <a:latin typeface="Times New Roman"/>
              </a:rPr>
              <a:t>Устарымды өттө иҫтәлек,</a:t>
            </a:r>
            <a:br/>
            <a:r>
              <a:rPr b="0" lang="ru-RU" sz="1800" spc="-1" strike="noStrike">
                <a:solidFill>
                  <a:srgbClr val="002060"/>
                </a:solidFill>
                <a:latin typeface="Times New Roman"/>
              </a:rPr>
              <a:t>Камзулымда һаман һаҡлап тоттом</a:t>
            </a:r>
            <a:br/>
            <a:r>
              <a:rPr b="0" lang="ru-RU" sz="1800" spc="-1" strike="noStrike">
                <a:solidFill>
                  <a:srgbClr val="002060"/>
                </a:solidFill>
                <a:latin typeface="Times New Roman"/>
              </a:rPr>
              <a:t>Апайымдың гәлсәр йәштәрен.</a:t>
            </a:r>
            <a:br/>
            <a:br/>
            <a:r>
              <a:rPr b="0" lang="ru-RU" sz="1800" spc="-1" strike="noStrike">
                <a:solidFill>
                  <a:srgbClr val="002060"/>
                </a:solidFill>
                <a:latin typeface="Times New Roman"/>
              </a:rPr>
              <a:t>Бер яҡ - йондоҙ, бер яҡ - ураҡ-сүкеш -</a:t>
            </a:r>
            <a:br/>
            <a:r>
              <a:rPr b="0" lang="ru-RU" sz="1800" spc="-1" strike="noStrike">
                <a:solidFill>
                  <a:srgbClr val="002060"/>
                </a:solidFill>
                <a:latin typeface="Times New Roman"/>
              </a:rPr>
              <a:t>Беҙҙең илдең тәүге тиндәре.</a:t>
            </a:r>
            <a:br/>
            <a:r>
              <a:rPr b="0" lang="ru-RU" sz="1800" spc="-1" strike="noStrike">
                <a:solidFill>
                  <a:srgbClr val="002060"/>
                </a:solidFill>
                <a:latin typeface="Times New Roman"/>
              </a:rPr>
              <a:t>Быныһында эшсе һандал сүкей -</a:t>
            </a:r>
            <a:br/>
            <a:r>
              <a:rPr b="0" lang="ru-RU" sz="1800" spc="-1" strike="noStrike">
                <a:solidFill>
                  <a:srgbClr val="002060"/>
                </a:solidFill>
                <a:latin typeface="Times New Roman"/>
              </a:rPr>
              <a:t>Һыҙғаныулы күлдәк-еңдәре.</a:t>
            </a:r>
            <a:br/>
            <a:br/>
            <a:r>
              <a:rPr b="0" lang="ru-RU" sz="1800" spc="-1" strike="noStrike">
                <a:solidFill>
                  <a:srgbClr val="002060"/>
                </a:solidFill>
                <a:latin typeface="Times New Roman"/>
              </a:rPr>
              <a:t>Бар иҫкене утта таҙартты ла</a:t>
            </a:r>
            <a:br/>
            <a:r>
              <a:rPr b="0" lang="ru-RU" sz="1800" spc="-1" strike="noStrike">
                <a:solidFill>
                  <a:srgbClr val="002060"/>
                </a:solidFill>
                <a:latin typeface="Times New Roman"/>
              </a:rPr>
              <a:t>Һандалдарҙа сүкеп яңыртты,</a:t>
            </a:r>
            <a:br/>
            <a:r>
              <a:rPr b="0" lang="ru-RU" sz="1800" spc="-1" strike="noStrike">
                <a:solidFill>
                  <a:srgbClr val="002060"/>
                </a:solidFill>
                <a:latin typeface="Times New Roman"/>
              </a:rPr>
              <a:t>Томшоҡ һуҙған Дейеү батшаға ла,</a:t>
            </a:r>
            <a:br/>
            <a:r>
              <a:rPr b="0" lang="ru-RU" sz="1800" spc="-1" strike="noStrike">
                <a:solidFill>
                  <a:srgbClr val="002060"/>
                </a:solidFill>
                <a:latin typeface="Times New Roman"/>
              </a:rPr>
              <a:t>Йыланға ла үҙен танытты.</a:t>
            </a:r>
            <a:br/>
            <a:br/>
            <a:r>
              <a:rPr b="0" lang="ru-RU" sz="1800" spc="-1" strike="noStrike">
                <a:solidFill>
                  <a:srgbClr val="002060"/>
                </a:solidFill>
                <a:latin typeface="Times New Roman"/>
              </a:rPr>
              <a:t>...Хикәйәте тамам өләсәйҙең.</a:t>
            </a:r>
            <a:br/>
            <a:r>
              <a:rPr b="0" lang="ru-RU" sz="1800" spc="-1" strike="noStrike">
                <a:solidFill>
                  <a:srgbClr val="002060"/>
                </a:solidFill>
                <a:latin typeface="Times New Roman"/>
              </a:rPr>
              <a:t>Бәрхәт камзул кейҙе төн йөҙө.</a:t>
            </a:r>
            <a:br/>
            <a:r>
              <a:rPr b="0" lang="ru-RU" sz="1800" spc="-1" strike="noStrike">
                <a:solidFill>
                  <a:srgbClr val="002060"/>
                </a:solidFill>
                <a:latin typeface="Times New Roman"/>
              </a:rPr>
              <a:t>Көмөш билбау - Аҡҡош юлы ҡалҡты.</a:t>
            </a:r>
            <a:br/>
            <a:r>
              <a:rPr b="0" lang="ru-RU" sz="1800" spc="-1" strike="noStrike">
                <a:solidFill>
                  <a:srgbClr val="002060"/>
                </a:solidFill>
                <a:latin typeface="Times New Roman"/>
              </a:rPr>
              <a:t>Сың-сың... Сың-сың... Толпар дөңгөрө.</a:t>
            </a:r>
            <a:br/>
            <a:r>
              <a:rPr b="0" lang="ru-RU" sz="1600" spc="-1" strike="noStrike">
                <a:solidFill>
                  <a:srgbClr val="002060"/>
                </a:solidFill>
                <a:latin typeface="Times New Roman"/>
              </a:rPr>
              <a:t>                                                    Г. Ситдиҡова</a:t>
            </a:r>
            <a:br/>
            <a:endParaRPr b="0" lang="ru-RU" sz="1600" spc="-1" strike="noStrike">
              <a:latin typeface="Arial"/>
            </a:endParaRPr>
          </a:p>
        </p:txBody>
      </p:sp>
      <p:pic>
        <p:nvPicPr>
          <p:cNvPr id="648" name="Picture 2" descr="https://sun9-46.userapi.com/c638220/v638220633/3002e/Hvn9xlmyJ0Y.jpg"/>
          <p:cNvPicPr/>
          <p:nvPr/>
        </p:nvPicPr>
        <p:blipFill>
          <a:blip r:embed="rId1"/>
          <a:stretch/>
        </p:blipFill>
        <p:spPr>
          <a:xfrm>
            <a:off x="730440" y="78480"/>
            <a:ext cx="1999800" cy="3429720"/>
          </a:xfrm>
          <a:prstGeom prst="rect">
            <a:avLst/>
          </a:prstGeom>
          <a:ln>
            <a:noFill/>
          </a:ln>
          <a:effectLst>
            <a:outerShdw algn="tl" blurRad="190500" rotWithShape="0">
              <a:srgbClr val="000000">
                <a:alpha val="70000"/>
              </a:srgbClr>
            </a:outerShdw>
          </a:effectLst>
        </p:spPr>
      </p:pic>
      <p:pic>
        <p:nvPicPr>
          <p:cNvPr id="649" name="Picture 10" descr="http://www.schoolnet.by/~dsch4/Biblioteka/novosti/ornament.png"/>
          <p:cNvPicPr/>
          <p:nvPr/>
        </p:nvPicPr>
        <p:blipFill>
          <a:blip r:embed="rId2"/>
          <a:stretch/>
        </p:blipFill>
        <p:spPr>
          <a:xfrm rot="16200000">
            <a:off x="-818280" y="819000"/>
            <a:ext cx="2028600" cy="391320"/>
          </a:xfrm>
          <a:prstGeom prst="rect">
            <a:avLst/>
          </a:prstGeom>
          <a:ln>
            <a:noFill/>
          </a:ln>
        </p:spPr>
      </p:pic>
      <p:pic>
        <p:nvPicPr>
          <p:cNvPr id="650" name="Picture 10" descr="http://www.schoolnet.by/~dsch4/Biblioteka/novosti/ornament.png"/>
          <p:cNvPicPr/>
          <p:nvPr/>
        </p:nvPicPr>
        <p:blipFill>
          <a:blip r:embed="rId3"/>
          <a:stretch/>
        </p:blipFill>
        <p:spPr>
          <a:xfrm rot="16200000">
            <a:off x="-848880" y="2737800"/>
            <a:ext cx="2089440" cy="391320"/>
          </a:xfrm>
          <a:prstGeom prst="rect">
            <a:avLst/>
          </a:prstGeom>
          <a:ln>
            <a:noFill/>
          </a:ln>
        </p:spPr>
      </p:pic>
      <p:pic>
        <p:nvPicPr>
          <p:cNvPr id="651" name="Рисунок 5" descr=""/>
          <p:cNvPicPr/>
          <p:nvPr/>
        </p:nvPicPr>
        <p:blipFill>
          <a:blip r:embed="rId4"/>
          <a:stretch/>
        </p:blipFill>
        <p:spPr>
          <a:xfrm rot="16200000">
            <a:off x="6071760" y="-949680"/>
            <a:ext cx="432360" cy="2316240"/>
          </a:xfrm>
          <a:prstGeom prst="rect">
            <a:avLst/>
          </a:prstGeom>
          <a:ln>
            <a:noFill/>
          </a:ln>
        </p:spPr>
      </p:pic>
      <p:pic>
        <p:nvPicPr>
          <p:cNvPr id="652" name="Рисунок 6" descr=""/>
          <p:cNvPicPr/>
          <p:nvPr/>
        </p:nvPicPr>
        <p:blipFill>
          <a:blip r:embed="rId5"/>
          <a:stretch/>
        </p:blipFill>
        <p:spPr>
          <a:xfrm rot="5400000">
            <a:off x="3842640" y="-934920"/>
            <a:ext cx="432360" cy="231624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3"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654"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655"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656"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657"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658"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659"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660" name="Picture 6" descr="http://www.schoolnet.by/~dsch4/Biblioteka/novosti/ornament.png"/>
          <p:cNvPicPr/>
          <p:nvPr/>
        </p:nvPicPr>
        <p:blipFill>
          <a:blip r:embed="rId8"/>
          <a:stretch/>
        </p:blipFill>
        <p:spPr>
          <a:xfrm>
            <a:off x="2054160" y="6460560"/>
            <a:ext cx="2089440" cy="391320"/>
          </a:xfrm>
          <a:prstGeom prst="rect">
            <a:avLst/>
          </a:prstGeom>
          <a:ln>
            <a:noFill/>
          </a:ln>
        </p:spPr>
      </p:pic>
      <p:pic>
        <p:nvPicPr>
          <p:cNvPr id="661"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662"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663"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664" name="Picture 6" descr="http://www.schoolnet.by/~dsch4/Biblioteka/novosti/ornament.png"/>
          <p:cNvPicPr/>
          <p:nvPr/>
        </p:nvPicPr>
        <p:blipFill>
          <a:blip r:embed="rId12"/>
          <a:stretch/>
        </p:blipFill>
        <p:spPr>
          <a:xfrm>
            <a:off x="10197000" y="6493320"/>
            <a:ext cx="2089440" cy="391320"/>
          </a:xfrm>
          <a:prstGeom prst="rect">
            <a:avLst/>
          </a:prstGeom>
          <a:ln>
            <a:noFill/>
          </a:ln>
        </p:spPr>
      </p:pic>
      <p:pic>
        <p:nvPicPr>
          <p:cNvPr id="665" name="Picture 6" descr="http://www.schoolnet.by/~dsch4/Biblioteka/novosti/ornament.png"/>
          <p:cNvPicPr/>
          <p:nvPr/>
        </p:nvPicPr>
        <p:blipFill>
          <a:blip r:embed="rId13"/>
          <a:stretch/>
        </p:blipFill>
        <p:spPr>
          <a:xfrm>
            <a:off x="-35640" y="6460560"/>
            <a:ext cx="2089440" cy="391320"/>
          </a:xfrm>
          <a:prstGeom prst="rect">
            <a:avLst/>
          </a:prstGeom>
          <a:ln>
            <a:noFill/>
          </a:ln>
        </p:spPr>
      </p:pic>
      <p:pic>
        <p:nvPicPr>
          <p:cNvPr id="666"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667"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sp>
        <p:nvSpPr>
          <p:cNvPr id="668" name="CustomShape 2"/>
          <p:cNvSpPr/>
          <p:nvPr/>
        </p:nvSpPr>
        <p:spPr>
          <a:xfrm>
            <a:off x="3065760" y="2948760"/>
            <a:ext cx="6095520" cy="3382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Өләсәй теккән камзулдың</a:t>
            </a:r>
            <a:br/>
            <a:r>
              <a:rPr b="0" lang="ru-RU" sz="1800" spc="-1" strike="noStrike">
                <a:solidFill>
                  <a:srgbClr val="002060"/>
                </a:solidFill>
                <a:latin typeface="Times New Roman"/>
              </a:rPr>
              <a:t>Сит-ситтәре тәңкәле.</a:t>
            </a:r>
            <a:br/>
            <a:r>
              <a:rPr b="0" lang="ru-RU" sz="1800" spc="-1" strike="noStrike">
                <a:solidFill>
                  <a:srgbClr val="002060"/>
                </a:solidFill>
                <a:latin typeface="Times New Roman"/>
              </a:rPr>
              <a:t>Баҫам инде сылтыратып,</a:t>
            </a:r>
            <a:br/>
            <a:r>
              <a:rPr b="0" lang="ru-RU" sz="1800" spc="-1" strike="noStrike">
                <a:solidFill>
                  <a:srgbClr val="002060"/>
                </a:solidFill>
                <a:latin typeface="Times New Roman"/>
              </a:rPr>
              <a:t>Бейеп кенә китмәле.</a:t>
            </a:r>
            <a:br/>
            <a:r>
              <a:rPr b="0" lang="ru-RU" sz="1800" spc="-1" strike="noStrike">
                <a:solidFill>
                  <a:srgbClr val="002060"/>
                </a:solidFill>
                <a:latin typeface="Times New Roman"/>
              </a:rPr>
              <a:t>Күҙ теймәһен тигән булып</a:t>
            </a:r>
            <a:br/>
            <a:r>
              <a:rPr b="0" lang="ru-RU" sz="1800" spc="-1" strike="noStrike">
                <a:solidFill>
                  <a:srgbClr val="002060"/>
                </a:solidFill>
                <a:latin typeface="Times New Roman"/>
              </a:rPr>
              <a:t>Ҡусҡар менән биҙәгән.</a:t>
            </a:r>
            <a:br/>
            <a:r>
              <a:rPr b="0" lang="ru-RU" sz="1800" spc="-1" strike="noStrike">
                <a:solidFill>
                  <a:srgbClr val="002060"/>
                </a:solidFill>
                <a:latin typeface="Times New Roman"/>
              </a:rPr>
              <a:t>Донъяның бар гүзәллеген</a:t>
            </a:r>
            <a:br/>
            <a:r>
              <a:rPr b="0" lang="ru-RU" sz="1800" spc="-1" strike="noStrike">
                <a:solidFill>
                  <a:srgbClr val="002060"/>
                </a:solidFill>
                <a:latin typeface="Times New Roman"/>
              </a:rPr>
              <a:t>Һыйҙырғанын һиҙмәгән, -</a:t>
            </a:r>
            <a:br/>
            <a:r>
              <a:rPr b="0" lang="ru-RU" sz="1800" spc="-1" strike="noStrike">
                <a:solidFill>
                  <a:srgbClr val="002060"/>
                </a:solidFill>
                <a:latin typeface="Times New Roman"/>
              </a:rPr>
              <a:t>Сылтырап тора тәңкәләр</a:t>
            </a:r>
            <a:br/>
            <a:r>
              <a:rPr b="0" lang="ru-RU" sz="1800" spc="-1" strike="noStrike">
                <a:solidFill>
                  <a:srgbClr val="002060"/>
                </a:solidFill>
                <a:latin typeface="Times New Roman"/>
              </a:rPr>
              <a:t>Шау-шау ҡына көмөштән.</a:t>
            </a:r>
            <a:br/>
            <a:r>
              <a:rPr b="0" lang="ru-RU" sz="1800" spc="-1" strike="noStrike">
                <a:solidFill>
                  <a:srgbClr val="002060"/>
                </a:solidFill>
                <a:latin typeface="Times New Roman"/>
              </a:rPr>
              <a:t>Өләсәйем теләгәндер:</a:t>
            </a:r>
            <a:br/>
            <a:r>
              <a:rPr b="0" lang="ru-RU" sz="1800" spc="-1" strike="noStrike">
                <a:solidFill>
                  <a:srgbClr val="002060"/>
                </a:solidFill>
                <a:latin typeface="Times New Roman"/>
              </a:rPr>
              <a:t>«Мәхрүм булма өлөштән!»</a:t>
            </a:r>
            <a:endParaRPr b="0" lang="ru-RU" sz="1800" spc="-1" strike="noStrike">
              <a:latin typeface="Arial"/>
            </a:endParaRPr>
          </a:p>
        </p:txBody>
      </p:sp>
      <p:sp>
        <p:nvSpPr>
          <p:cNvPr id="669" name="CustomShape 3"/>
          <p:cNvSpPr/>
          <p:nvPr/>
        </p:nvSpPr>
        <p:spPr>
          <a:xfrm>
            <a:off x="6010200" y="1550880"/>
            <a:ext cx="6095520" cy="420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Аҡыҡ, яҡут, мәрйендәрҙе</a:t>
            </a:r>
            <a:br/>
            <a:r>
              <a:rPr b="0" lang="ru-RU" sz="1800" spc="-1" strike="noStrike">
                <a:solidFill>
                  <a:srgbClr val="002060"/>
                </a:solidFill>
                <a:latin typeface="Times New Roman"/>
              </a:rPr>
              <a:t>Теҙгән генә самалап.</a:t>
            </a:r>
            <a:br/>
            <a:r>
              <a:rPr b="0" lang="ru-RU" sz="1800" spc="-1" strike="noStrike">
                <a:solidFill>
                  <a:srgbClr val="002060"/>
                </a:solidFill>
                <a:latin typeface="Times New Roman"/>
              </a:rPr>
              <a:t>Самала тора донъяның</a:t>
            </a:r>
            <a:br/>
            <a:r>
              <a:rPr b="0" lang="ru-RU" sz="1800" spc="-1" strike="noStrike">
                <a:solidFill>
                  <a:srgbClr val="002060"/>
                </a:solidFill>
                <a:latin typeface="Times New Roman"/>
              </a:rPr>
              <a:t>Мәғәнәһе, тип, балам.</a:t>
            </a:r>
            <a:br/>
            <a:r>
              <a:rPr b="0" lang="ru-RU" sz="1800" spc="-1" strike="noStrike">
                <a:solidFill>
                  <a:srgbClr val="002060"/>
                </a:solidFill>
                <a:latin typeface="Times New Roman"/>
              </a:rPr>
              <a:t>Төҫөн дә бит һайлай белгән,</a:t>
            </a:r>
            <a:br/>
            <a:r>
              <a:rPr b="0" lang="ru-RU" sz="1800" spc="-1" strike="noStrike">
                <a:solidFill>
                  <a:srgbClr val="002060"/>
                </a:solidFill>
                <a:latin typeface="Times New Roman"/>
              </a:rPr>
              <a:t>Күҙ иркәләр бер серен,</a:t>
            </a:r>
            <a:br/>
            <a:r>
              <a:rPr b="0" lang="ru-RU" sz="1800" spc="-1" strike="noStrike">
                <a:solidFill>
                  <a:srgbClr val="002060"/>
                </a:solidFill>
                <a:latin typeface="Times New Roman"/>
              </a:rPr>
              <a:t>Һыйһын донъя эстәренә</a:t>
            </a:r>
            <a:br/>
            <a:r>
              <a:rPr b="0" lang="ru-RU" sz="1800" spc="-1" strike="noStrike">
                <a:solidFill>
                  <a:srgbClr val="002060"/>
                </a:solidFill>
                <a:latin typeface="Times New Roman"/>
              </a:rPr>
              <a:t>Тигәндер ейәнсәрен.</a:t>
            </a:r>
            <a:br/>
            <a:r>
              <a:rPr b="0" lang="ru-RU" sz="1800" spc="-1" strike="noStrike">
                <a:solidFill>
                  <a:srgbClr val="002060"/>
                </a:solidFill>
                <a:latin typeface="Times New Roman"/>
              </a:rPr>
              <a:t>Өләсәйем йыбанмаған,</a:t>
            </a:r>
            <a:br/>
            <a:r>
              <a:rPr b="0" lang="ru-RU" sz="1800" spc="-1" strike="noStrike">
                <a:solidFill>
                  <a:srgbClr val="002060"/>
                </a:solidFill>
                <a:latin typeface="Times New Roman"/>
              </a:rPr>
              <a:t>Теккәндер төн ултырып.</a:t>
            </a:r>
            <a:br/>
            <a:r>
              <a:rPr b="0" lang="ru-RU" sz="1800" spc="-1" strike="noStrike">
                <a:solidFill>
                  <a:srgbClr val="002060"/>
                </a:solidFill>
                <a:latin typeface="Times New Roman"/>
              </a:rPr>
              <a:t>Шатлыҡ нурын, изгелектәр</a:t>
            </a:r>
            <a:br/>
            <a:r>
              <a:rPr b="0" lang="ru-RU" sz="1800" spc="-1" strike="noStrike">
                <a:solidFill>
                  <a:srgbClr val="002060"/>
                </a:solidFill>
                <a:latin typeface="Times New Roman"/>
              </a:rPr>
              <a:t>Сиккәндер һырып-һырып.</a:t>
            </a:r>
            <a:br/>
            <a:r>
              <a:rPr b="0" lang="ru-RU" sz="1800" spc="-1" strike="noStrike">
                <a:solidFill>
                  <a:srgbClr val="002060"/>
                </a:solidFill>
                <a:latin typeface="Times New Roman"/>
              </a:rPr>
              <a:t>Бәләкәй саҡта кейелгән</a:t>
            </a:r>
            <a:br/>
            <a:r>
              <a:rPr b="0" lang="ru-RU" sz="1800" spc="-1" strike="noStrike">
                <a:solidFill>
                  <a:srgbClr val="002060"/>
                </a:solidFill>
                <a:latin typeface="Times New Roman"/>
              </a:rPr>
              <a:t>Күлдәктәр күптән туҙған.</a:t>
            </a:r>
            <a:br/>
            <a:endParaRPr b="0" lang="ru-RU" sz="1800" spc="-1" strike="noStrike">
              <a:latin typeface="Arial"/>
            </a:endParaRPr>
          </a:p>
        </p:txBody>
      </p:sp>
      <p:sp>
        <p:nvSpPr>
          <p:cNvPr id="670" name="CustomShape 4"/>
          <p:cNvSpPr/>
          <p:nvPr/>
        </p:nvSpPr>
        <p:spPr>
          <a:xfrm>
            <a:off x="8955000" y="429840"/>
            <a:ext cx="5554440" cy="420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Тик әсәм ошо камзулды</a:t>
            </a:r>
            <a:br/>
            <a:r>
              <a:rPr b="0" lang="ru-RU" sz="1800" spc="-1" strike="noStrike">
                <a:solidFill>
                  <a:srgbClr val="002060"/>
                </a:solidFill>
                <a:latin typeface="Times New Roman"/>
              </a:rPr>
              <a:t>Ҡәҙерләп һалып ҡуйған.</a:t>
            </a:r>
            <a:br/>
            <a:r>
              <a:rPr b="0" lang="ru-RU" sz="1800" spc="-1" strike="noStrike">
                <a:solidFill>
                  <a:srgbClr val="002060"/>
                </a:solidFill>
                <a:latin typeface="Times New Roman"/>
              </a:rPr>
              <a:t>Яҡтырыр инеме йөҙөм</a:t>
            </a:r>
            <a:br/>
            <a:r>
              <a:rPr b="0" lang="ru-RU" sz="1800" spc="-1" strike="noStrike">
                <a:solidFill>
                  <a:srgbClr val="002060"/>
                </a:solidFill>
                <a:latin typeface="Times New Roman"/>
              </a:rPr>
              <a:t>Шул кейемдән был сама?</a:t>
            </a:r>
            <a:br/>
            <a:r>
              <a:rPr b="0" lang="ru-RU" sz="1800" spc="-1" strike="noStrike">
                <a:solidFill>
                  <a:srgbClr val="002060"/>
                </a:solidFill>
                <a:latin typeface="Times New Roman"/>
              </a:rPr>
              <a:t>Ҡыҙым булһа, кейер тиеп</a:t>
            </a:r>
            <a:br/>
            <a:r>
              <a:rPr b="0" lang="ru-RU" sz="1800" spc="-1" strike="noStrike">
                <a:solidFill>
                  <a:srgbClr val="002060"/>
                </a:solidFill>
                <a:latin typeface="Times New Roman"/>
              </a:rPr>
              <a:t>Ҡулдарым һыйпай ҙаһа, -</a:t>
            </a:r>
            <a:br/>
            <a:r>
              <a:rPr b="0" lang="ru-RU" sz="1800" spc="-1" strike="noStrike">
                <a:solidFill>
                  <a:srgbClr val="002060"/>
                </a:solidFill>
                <a:latin typeface="Times New Roman"/>
              </a:rPr>
              <a:t>Өмөт теккән өләсәйем,</a:t>
            </a:r>
            <a:br/>
            <a:r>
              <a:rPr b="0" lang="ru-RU" sz="1800" spc="-1" strike="noStrike">
                <a:solidFill>
                  <a:srgbClr val="002060"/>
                </a:solidFill>
                <a:latin typeface="Times New Roman"/>
              </a:rPr>
              <a:t>Әйтер һүҙен ҡалдырған,</a:t>
            </a:r>
            <a:br/>
            <a:r>
              <a:rPr b="0" lang="ru-RU" sz="1800" spc="-1" strike="noStrike">
                <a:solidFill>
                  <a:srgbClr val="002060"/>
                </a:solidFill>
                <a:latin typeface="Times New Roman"/>
              </a:rPr>
              <a:t>Әйтер һүҙен әйтәйем, тип,</a:t>
            </a:r>
            <a:br/>
            <a:r>
              <a:rPr b="0" lang="ru-RU" sz="1800" spc="-1" strike="noStrike">
                <a:solidFill>
                  <a:srgbClr val="002060"/>
                </a:solidFill>
                <a:latin typeface="Times New Roman"/>
              </a:rPr>
              <a:t>Беләккәйен талдырған, -</a:t>
            </a:r>
            <a:br/>
            <a:r>
              <a:rPr b="0" lang="ru-RU" sz="1800" spc="-1" strike="noStrike">
                <a:solidFill>
                  <a:srgbClr val="002060"/>
                </a:solidFill>
                <a:latin typeface="Times New Roman"/>
              </a:rPr>
              <a:t>Өләсәйем теккән камзул –</a:t>
            </a:r>
            <a:br/>
            <a:r>
              <a:rPr b="0" lang="ru-RU" sz="1800" spc="-1" strike="noStrike">
                <a:solidFill>
                  <a:srgbClr val="002060"/>
                </a:solidFill>
                <a:latin typeface="Times New Roman"/>
              </a:rPr>
              <a:t>Сит-ситтәре тәңкәле.</a:t>
            </a:r>
            <a:br/>
            <a:r>
              <a:rPr b="0" lang="ru-RU" sz="1800" spc="-1" strike="noStrike">
                <a:solidFill>
                  <a:srgbClr val="002060"/>
                </a:solidFill>
                <a:latin typeface="Times New Roman"/>
              </a:rPr>
              <a:t>Сыңы ҡолаҡта сыңлаһын,</a:t>
            </a:r>
            <a:br/>
            <a:r>
              <a:rPr b="0" lang="ru-RU" sz="1800" spc="-1" strike="noStrike">
                <a:solidFill>
                  <a:srgbClr val="002060"/>
                </a:solidFill>
                <a:latin typeface="Times New Roman"/>
              </a:rPr>
              <a:t>Әйтер һүҙең әйт әле?</a:t>
            </a:r>
            <a:br/>
            <a:endParaRPr b="0" lang="ru-RU" sz="1800" spc="-1" strike="noStrike">
              <a:latin typeface="Arial"/>
            </a:endParaRPr>
          </a:p>
        </p:txBody>
      </p:sp>
      <p:pic>
        <p:nvPicPr>
          <p:cNvPr id="671" name="Picture 2" descr="https://sun9-39.userapi.com/c857736/v857736618/1846fc/puri4DQLYgg.jpg"/>
          <p:cNvPicPr/>
          <p:nvPr/>
        </p:nvPicPr>
        <p:blipFill>
          <a:blip r:embed="rId15"/>
          <a:srcRect l="3026" t="23483" r="2914" b="7769"/>
          <a:stretch/>
        </p:blipFill>
        <p:spPr>
          <a:xfrm>
            <a:off x="145440" y="487440"/>
            <a:ext cx="2811600" cy="3656520"/>
          </a:xfrm>
          <a:prstGeom prst="rect">
            <a:avLst/>
          </a:prstGeom>
          <a:ln>
            <a:noFill/>
          </a:ln>
        </p:spPr>
      </p:pic>
      <p:sp>
        <p:nvSpPr>
          <p:cNvPr id="672" name="CustomShape 5"/>
          <p:cNvSpPr/>
          <p:nvPr/>
        </p:nvSpPr>
        <p:spPr>
          <a:xfrm>
            <a:off x="10533240" y="4442400"/>
            <a:ext cx="2251440" cy="3337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ba-RU" sz="1600" spc="-1" strike="noStrike">
                <a:solidFill>
                  <a:srgbClr val="002060"/>
                </a:solidFill>
                <a:latin typeface="Times New Roman"/>
              </a:rPr>
              <a:t>Г. Ҡотоева</a:t>
            </a:r>
            <a:endParaRPr b="0" lang="ru-RU" sz="1600" spc="-1" strike="noStrike">
              <a:latin typeface="Arial"/>
            </a:endParaRPr>
          </a:p>
        </p:txBody>
      </p:sp>
      <p:pic>
        <p:nvPicPr>
          <p:cNvPr id="673" name="Рисунок 6" descr=""/>
          <p:cNvPicPr/>
          <p:nvPr/>
        </p:nvPicPr>
        <p:blipFill>
          <a:blip r:embed="rId16"/>
          <a:stretch/>
        </p:blipFill>
        <p:spPr>
          <a:xfrm>
            <a:off x="8640" y="4176360"/>
            <a:ext cx="432360" cy="231624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4"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675" name="Picture 10" descr="http://www.schoolnet.by/~dsch4/Biblioteka/novosti/ornament.png"/>
          <p:cNvPicPr/>
          <p:nvPr/>
        </p:nvPicPr>
        <p:blipFill>
          <a:blip r:embed="rId2"/>
          <a:stretch/>
        </p:blipFill>
        <p:spPr>
          <a:xfrm>
            <a:off x="33480" y="0"/>
            <a:ext cx="2089440" cy="391320"/>
          </a:xfrm>
          <a:prstGeom prst="rect">
            <a:avLst/>
          </a:prstGeom>
          <a:ln>
            <a:noFill/>
          </a:ln>
        </p:spPr>
      </p:pic>
      <p:pic>
        <p:nvPicPr>
          <p:cNvPr id="676" name="Picture 6" descr="http://www.schoolnet.by/~dsch4/Biblioteka/novosti/ornament.png"/>
          <p:cNvPicPr/>
          <p:nvPr/>
        </p:nvPicPr>
        <p:blipFill>
          <a:blip r:embed="rId3"/>
          <a:stretch/>
        </p:blipFill>
        <p:spPr>
          <a:xfrm>
            <a:off x="2100600" y="360"/>
            <a:ext cx="2089440" cy="391320"/>
          </a:xfrm>
          <a:prstGeom prst="rect">
            <a:avLst/>
          </a:prstGeom>
          <a:ln>
            <a:noFill/>
          </a:ln>
        </p:spPr>
      </p:pic>
      <p:pic>
        <p:nvPicPr>
          <p:cNvPr id="677"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678"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679"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680"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681" name="Picture 6" descr="http://www.schoolnet.by/~dsch4/Biblioteka/novosti/ornament.png"/>
          <p:cNvPicPr/>
          <p:nvPr/>
        </p:nvPicPr>
        <p:blipFill>
          <a:blip r:embed="rId8"/>
          <a:stretch/>
        </p:blipFill>
        <p:spPr>
          <a:xfrm>
            <a:off x="2073600" y="6488280"/>
            <a:ext cx="2089440" cy="391320"/>
          </a:xfrm>
          <a:prstGeom prst="rect">
            <a:avLst/>
          </a:prstGeom>
          <a:ln>
            <a:noFill/>
          </a:ln>
        </p:spPr>
      </p:pic>
      <p:pic>
        <p:nvPicPr>
          <p:cNvPr id="682"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683"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684"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685"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686" name="Picture 6" descr="http://www.schoolnet.by/~dsch4/Biblioteka/novosti/ornament.png"/>
          <p:cNvPicPr/>
          <p:nvPr/>
        </p:nvPicPr>
        <p:blipFill>
          <a:blip r:embed="rId13"/>
          <a:stretch/>
        </p:blipFill>
        <p:spPr>
          <a:xfrm>
            <a:off x="0" y="6488280"/>
            <a:ext cx="2089440" cy="391320"/>
          </a:xfrm>
          <a:prstGeom prst="rect">
            <a:avLst/>
          </a:prstGeom>
          <a:ln>
            <a:noFill/>
          </a:ln>
        </p:spPr>
      </p:pic>
      <p:pic>
        <p:nvPicPr>
          <p:cNvPr id="687"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688"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689" name="Picture 12" descr="http://www.schoolnet.by/~dsch4/Biblioteka/novosti/ornament.png"/>
          <p:cNvPicPr/>
          <p:nvPr/>
        </p:nvPicPr>
        <p:blipFill>
          <a:blip r:embed="rId15"/>
          <a:stretch/>
        </p:blipFill>
        <p:spPr>
          <a:xfrm rot="16200000">
            <a:off x="-926280" y="5143680"/>
            <a:ext cx="2318400" cy="434520"/>
          </a:xfrm>
          <a:prstGeom prst="rect">
            <a:avLst/>
          </a:prstGeom>
          <a:ln>
            <a:noFill/>
          </a:ln>
        </p:spPr>
      </p:pic>
      <p:pic>
        <p:nvPicPr>
          <p:cNvPr id="690"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691" name="Picture 2" descr="https://sun9-13.userapi.com/c858216/v858216493/1cd5f7/q18XS05aFis.jpg"/>
          <p:cNvPicPr/>
          <p:nvPr/>
        </p:nvPicPr>
        <p:blipFill>
          <a:blip r:embed="rId17"/>
          <a:stretch/>
        </p:blipFill>
        <p:spPr>
          <a:xfrm>
            <a:off x="721440" y="984240"/>
            <a:ext cx="2931840" cy="4398120"/>
          </a:xfrm>
          <a:prstGeom prst="rect">
            <a:avLst/>
          </a:prstGeom>
          <a:ln>
            <a:noFill/>
          </a:ln>
        </p:spPr>
      </p:pic>
      <p:sp>
        <p:nvSpPr>
          <p:cNvPr id="692" name="CustomShape 2"/>
          <p:cNvSpPr/>
          <p:nvPr/>
        </p:nvSpPr>
        <p:spPr>
          <a:xfrm>
            <a:off x="4057200" y="1321920"/>
            <a:ext cx="6095520" cy="319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400" spc="-1" strike="noStrike">
                <a:solidFill>
                  <a:srgbClr val="ff0000"/>
                </a:solidFill>
                <a:latin typeface="Times New Roman"/>
              </a:rPr>
              <a:t>Бирнә бүләге</a:t>
            </a:r>
            <a:endParaRPr b="0" lang="ru-RU" sz="2400" spc="-1" strike="noStrike">
              <a:latin typeface="Arial"/>
            </a:endParaRPr>
          </a:p>
          <a:p>
            <a:pPr>
              <a:lnSpc>
                <a:spcPct val="100000"/>
              </a:lnSpc>
            </a:pPr>
            <a:br/>
            <a:r>
              <a:rPr b="0" lang="ru-RU" sz="1800" spc="-1" strike="noStrike">
                <a:solidFill>
                  <a:srgbClr val="002060"/>
                </a:solidFill>
                <a:latin typeface="Times New Roman"/>
              </a:rPr>
              <a:t>Нәнәй миңә тауар бүләк итте,</a:t>
            </a:r>
            <a:br/>
            <a:r>
              <a:rPr b="0" lang="ru-RU" sz="1800" spc="-1" strike="noStrike">
                <a:solidFill>
                  <a:srgbClr val="002060"/>
                </a:solidFill>
                <a:latin typeface="Times New Roman"/>
              </a:rPr>
              <a:t>Йәм-йәшелдән ине, нәҡ үлән.</a:t>
            </a:r>
            <a:br/>
            <a:r>
              <a:rPr b="0" lang="ru-RU" sz="1800" spc="-1" strike="noStrike">
                <a:solidFill>
                  <a:srgbClr val="002060"/>
                </a:solidFill>
                <a:latin typeface="Times New Roman"/>
              </a:rPr>
              <a:t>Әйтерһең дә, майҙың ҡайындары</a:t>
            </a:r>
            <a:br/>
            <a:r>
              <a:rPr b="0" lang="ru-RU" sz="1800" spc="-1" strike="noStrike">
                <a:solidFill>
                  <a:srgbClr val="002060"/>
                </a:solidFill>
                <a:latin typeface="Times New Roman"/>
              </a:rPr>
              <a:t>Ошо ебәк ергә һибелгән.</a:t>
            </a:r>
            <a:br/>
            <a:br/>
            <a:r>
              <a:rPr b="0" lang="ru-RU" sz="1800" spc="-1" strike="noStrike">
                <a:solidFill>
                  <a:srgbClr val="002060"/>
                </a:solidFill>
                <a:latin typeface="Times New Roman"/>
              </a:rPr>
              <a:t>Тектерҙем мин унан затлы күлдәк,</a:t>
            </a:r>
            <a:br/>
            <a:r>
              <a:rPr b="0" lang="ru-RU" sz="1800" spc="-1" strike="noStrike">
                <a:solidFill>
                  <a:srgbClr val="002060"/>
                </a:solidFill>
                <a:latin typeface="Times New Roman"/>
              </a:rPr>
              <a:t>Һырғаларҙы таҡтым ҡайындай.</a:t>
            </a:r>
            <a:br/>
            <a:r>
              <a:rPr b="0" lang="ru-RU" sz="1800" spc="-1" strike="noStrike">
                <a:solidFill>
                  <a:srgbClr val="002060"/>
                </a:solidFill>
                <a:latin typeface="Times New Roman"/>
              </a:rPr>
              <a:t>Нағышланым милли биҙәк менән,</a:t>
            </a:r>
            <a:br/>
            <a:r>
              <a:rPr b="0" lang="ru-RU" sz="1800" spc="-1" strike="noStrike">
                <a:solidFill>
                  <a:srgbClr val="002060"/>
                </a:solidFill>
                <a:latin typeface="Times New Roman"/>
              </a:rPr>
              <a:t>Берәүҙеке булмаҫ һис ундай.</a:t>
            </a:r>
            <a:endParaRPr b="0" lang="ru-RU" sz="1800" spc="-1" strike="noStrike">
              <a:latin typeface="Arial"/>
            </a:endParaRPr>
          </a:p>
        </p:txBody>
      </p:sp>
      <p:sp>
        <p:nvSpPr>
          <p:cNvPr id="693" name="CustomShape 3"/>
          <p:cNvSpPr/>
          <p:nvPr/>
        </p:nvSpPr>
        <p:spPr>
          <a:xfrm>
            <a:off x="7803360" y="1970640"/>
            <a:ext cx="6095520" cy="2559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Әберкәләп ҡуям итәктәрен,</a:t>
            </a:r>
            <a:br/>
            <a:r>
              <a:rPr b="0" lang="ru-RU" sz="1800" spc="-1" strike="noStrike">
                <a:solidFill>
                  <a:srgbClr val="002060"/>
                </a:solidFill>
                <a:latin typeface="Times New Roman"/>
              </a:rPr>
              <a:t>Мәғәнә бар балаитәктә.</a:t>
            </a:r>
            <a:br/>
            <a:r>
              <a:rPr b="0" lang="ru-RU" sz="1800" spc="-1" strike="noStrike">
                <a:solidFill>
                  <a:srgbClr val="002060"/>
                </a:solidFill>
                <a:latin typeface="Times New Roman"/>
              </a:rPr>
              <a:t>Бер ҡайтырмын әле яндарына</a:t>
            </a:r>
            <a:br/>
            <a:r>
              <a:rPr b="0" lang="ru-RU" sz="1800" spc="-1" strike="noStrike">
                <a:solidFill>
                  <a:srgbClr val="002060"/>
                </a:solidFill>
                <a:latin typeface="Times New Roman"/>
              </a:rPr>
              <a:t>Бүләләрен ҡосоп, етәкләп.</a:t>
            </a:r>
            <a:br/>
            <a:br/>
            <a:r>
              <a:rPr b="0" lang="ru-RU" sz="1800" spc="-1" strike="noStrike">
                <a:solidFill>
                  <a:srgbClr val="002060"/>
                </a:solidFill>
                <a:latin typeface="Times New Roman"/>
              </a:rPr>
              <a:t>Мәрйендәрҙән торор түшелдерек,</a:t>
            </a:r>
            <a:br/>
            <a:r>
              <a:rPr b="0" lang="ru-RU" sz="1800" spc="-1" strike="noStrike">
                <a:solidFill>
                  <a:srgbClr val="002060"/>
                </a:solidFill>
                <a:latin typeface="Times New Roman"/>
              </a:rPr>
              <a:t>Гәрәбәнән ҡуям бер нағыш.</a:t>
            </a:r>
            <a:br/>
            <a:r>
              <a:rPr b="0" lang="ru-RU" sz="1800" spc="-1" strike="noStrike">
                <a:solidFill>
                  <a:srgbClr val="002060"/>
                </a:solidFill>
                <a:latin typeface="Times New Roman"/>
              </a:rPr>
              <a:t>Һигеҙ ожмах асҡысы ти уны,</a:t>
            </a:r>
            <a:br/>
            <a:r>
              <a:rPr b="0" lang="ru-RU" sz="1800" spc="-1" strike="noStrike">
                <a:solidFill>
                  <a:srgbClr val="002060"/>
                </a:solidFill>
                <a:latin typeface="Times New Roman"/>
              </a:rPr>
              <a:t>Уның менән килер мең алғыш.</a:t>
            </a:r>
            <a:endParaRPr b="0" lang="ru-RU" sz="1800" spc="-1" strike="noStrike">
              <a:latin typeface="Arial"/>
            </a:endParaRPr>
          </a:p>
        </p:txBody>
      </p:sp>
      <p:sp>
        <p:nvSpPr>
          <p:cNvPr id="694" name="CustomShape 4"/>
          <p:cNvSpPr/>
          <p:nvPr/>
        </p:nvSpPr>
        <p:spPr>
          <a:xfrm>
            <a:off x="9874440" y="4863960"/>
            <a:ext cx="1356120" cy="3337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1600" spc="-1" strike="noStrike">
                <a:solidFill>
                  <a:srgbClr val="002060"/>
                </a:solidFill>
                <a:latin typeface="Times New Roman"/>
              </a:rPr>
              <a:t>Л. Абдуллина</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5"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696"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697" name="Picture 6" descr="http://www.schoolnet.by/~dsch4/Biblioteka/novosti/ornament.png"/>
          <p:cNvPicPr/>
          <p:nvPr/>
        </p:nvPicPr>
        <p:blipFill>
          <a:blip r:embed="rId3"/>
          <a:stretch/>
        </p:blipFill>
        <p:spPr>
          <a:xfrm>
            <a:off x="1992960" y="1800"/>
            <a:ext cx="2161800" cy="391320"/>
          </a:xfrm>
          <a:prstGeom prst="rect">
            <a:avLst/>
          </a:prstGeom>
          <a:ln>
            <a:noFill/>
          </a:ln>
        </p:spPr>
      </p:pic>
      <p:sp>
        <p:nvSpPr>
          <p:cNvPr id="698" name="CustomShape 1"/>
          <p:cNvSpPr/>
          <p:nvPr/>
        </p:nvSpPr>
        <p:spPr>
          <a:xfrm>
            <a:off x="940680" y="3197880"/>
            <a:ext cx="4359960" cy="3747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400" spc="-1" strike="noStrike">
                <a:solidFill>
                  <a:srgbClr val="ff0000"/>
                </a:solidFill>
                <a:latin typeface="Times New Roman"/>
              </a:rPr>
              <a:t>                </a:t>
            </a:r>
            <a:r>
              <a:rPr b="0" lang="ru-RU" sz="2400" spc="-1" strike="noStrike">
                <a:solidFill>
                  <a:srgbClr val="ff0000"/>
                </a:solidFill>
                <a:latin typeface="Times New Roman"/>
              </a:rPr>
              <a:t>ҠАШМАУ</a:t>
            </a:r>
            <a:endParaRPr b="0" lang="ru-RU" sz="2400" spc="-1" strike="noStrike">
              <a:latin typeface="Arial"/>
            </a:endParaRPr>
          </a:p>
          <a:p>
            <a:pPr>
              <a:lnSpc>
                <a:spcPct val="100000"/>
              </a:lnSpc>
            </a:pPr>
            <a:br/>
            <a:r>
              <a:rPr b="0" lang="ru-RU" sz="1800" spc="-1" strike="noStrike">
                <a:solidFill>
                  <a:srgbClr val="002060"/>
                </a:solidFill>
                <a:latin typeface="Times New Roman"/>
              </a:rPr>
              <a:t>Ҡатын-ҡыҙға биҙәнергә кем һуң ҡушмай?!</a:t>
            </a:r>
            <a:br/>
            <a:r>
              <a:rPr b="0" lang="ru-RU" sz="1800" spc="-1" strike="noStrike">
                <a:solidFill>
                  <a:srgbClr val="002060"/>
                </a:solidFill>
                <a:latin typeface="Times New Roman"/>
              </a:rPr>
              <a:t>Башҡайыма кейәм әле затлы ҡашмау!</a:t>
            </a:r>
            <a:br/>
            <a:r>
              <a:rPr b="0" lang="ru-RU" sz="1800" spc="-1" strike="noStrike">
                <a:solidFill>
                  <a:srgbClr val="002060"/>
                </a:solidFill>
                <a:latin typeface="Times New Roman"/>
              </a:rPr>
              <a:t>Ебәк епкә теҙгән һымаҡ сын мәрйенде,</a:t>
            </a:r>
            <a:br/>
            <a:r>
              <a:rPr b="0" lang="ru-RU" sz="1800" spc="-1" strike="noStrike">
                <a:solidFill>
                  <a:srgbClr val="002060"/>
                </a:solidFill>
                <a:latin typeface="Times New Roman"/>
              </a:rPr>
              <a:t>Тапҡыр, зирәк һүҙ биҙәһен телмәремде.</a:t>
            </a:r>
            <a:br/>
            <a:br/>
            <a:r>
              <a:rPr b="0" lang="ru-RU" sz="1800" spc="-1" strike="noStrike">
                <a:solidFill>
                  <a:srgbClr val="002060"/>
                </a:solidFill>
                <a:latin typeface="Times New Roman"/>
              </a:rPr>
              <a:t>Мәлен белеп, тәмен тойоп һөйләмәһәм,</a:t>
            </a:r>
            <a:br/>
            <a:r>
              <a:rPr b="0" lang="ru-RU" sz="1800" spc="-1" strike="noStrike">
                <a:solidFill>
                  <a:srgbClr val="002060"/>
                </a:solidFill>
                <a:latin typeface="Times New Roman"/>
              </a:rPr>
              <a:t>Телкәйемә ҡайҙан ҡунһын моңло аһәң?</a:t>
            </a:r>
            <a:br/>
            <a:r>
              <a:rPr b="0" lang="ru-RU" sz="1800" spc="-1" strike="noStrike">
                <a:solidFill>
                  <a:srgbClr val="002060"/>
                </a:solidFill>
                <a:latin typeface="Times New Roman"/>
              </a:rPr>
              <a:t>Сылтыраған сулпыларҙай сың-сың ғына,</a:t>
            </a:r>
            <a:br/>
            <a:r>
              <a:rPr b="0" lang="ru-RU" sz="1800" spc="-1" strike="noStrike">
                <a:solidFill>
                  <a:srgbClr val="002060"/>
                </a:solidFill>
                <a:latin typeface="Times New Roman"/>
              </a:rPr>
              <a:t>Башҡорт ҡыҙы өндәшәлер тын-тын ғына.</a:t>
            </a:r>
            <a:br/>
            <a:br/>
            <a:endParaRPr b="0" lang="ru-RU" sz="1800" spc="-1" strike="noStrike">
              <a:latin typeface="Arial"/>
            </a:endParaRPr>
          </a:p>
        </p:txBody>
      </p:sp>
      <p:sp>
        <p:nvSpPr>
          <p:cNvPr id="699" name="CustomShape 2"/>
          <p:cNvSpPr/>
          <p:nvPr/>
        </p:nvSpPr>
        <p:spPr>
          <a:xfrm>
            <a:off x="6510240" y="551160"/>
            <a:ext cx="6274440" cy="5851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2060"/>
                </a:solidFill>
                <a:latin typeface="Times New Roman"/>
              </a:rPr>
              <a:t>Ҡашмауымдың арҡа тотҡан арҡалығы –</a:t>
            </a:r>
            <a:br/>
            <a:r>
              <a:rPr b="0" lang="ru-RU" sz="1800" spc="-1" strike="noStrike">
                <a:solidFill>
                  <a:srgbClr val="002060"/>
                </a:solidFill>
                <a:latin typeface="Times New Roman"/>
              </a:rPr>
              <a:t>Ҡойроғонда сағылалыр бар ҡылығым!</a:t>
            </a:r>
            <a:br/>
            <a:r>
              <a:rPr b="0" lang="ru-RU" sz="1800" spc="-1" strike="noStrike">
                <a:solidFill>
                  <a:srgbClr val="002060"/>
                </a:solidFill>
                <a:latin typeface="Times New Roman"/>
              </a:rPr>
              <a:t>Килен булып төшкән ерҙең мин олоно,</a:t>
            </a:r>
            <a:br/>
            <a:r>
              <a:rPr b="0" lang="ru-RU" sz="1800" spc="-1" strike="noStrike">
                <a:solidFill>
                  <a:srgbClr val="002060"/>
                </a:solidFill>
                <a:latin typeface="Times New Roman"/>
              </a:rPr>
              <a:t>Шәжәрәнең башлай алһам ҙур, оҙонон.</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2060"/>
                </a:solidFill>
                <a:latin typeface="Times New Roman"/>
              </a:rPr>
              <a:t>Зат-ырыуҙың бәҫен һаҡлап, булмаҫ артыҡ</a:t>
            </a:r>
            <a:br/>
            <a:r>
              <a:rPr b="0" lang="ru-RU" sz="1800" spc="-1" strike="noStrike">
                <a:solidFill>
                  <a:srgbClr val="002060"/>
                </a:solidFill>
                <a:latin typeface="Times New Roman"/>
              </a:rPr>
              <a:t>Ҡашмауымдың ҡойроғона теҙһәм аҡыҡ.</a:t>
            </a:r>
            <a:br/>
            <a:r>
              <a:rPr b="0" lang="ru-RU" sz="1800" spc="-1" strike="noStrike">
                <a:solidFill>
                  <a:srgbClr val="002060"/>
                </a:solidFill>
                <a:latin typeface="Times New Roman"/>
              </a:rPr>
              <a:t>Фирүзә лә яҡут таштар, йә зөбәржәт</a:t>
            </a:r>
            <a:br/>
            <a:r>
              <a:rPr b="0" lang="ru-RU" sz="1800" spc="-1" strike="noStrike">
                <a:solidFill>
                  <a:srgbClr val="002060"/>
                </a:solidFill>
                <a:latin typeface="Times New Roman"/>
              </a:rPr>
              <a:t>Ян-яғынан биҙәр уны, һай, булыр шәп!</a:t>
            </a:r>
            <a:br/>
            <a:br/>
            <a:r>
              <a:rPr b="0" lang="ru-RU" sz="1800" spc="-1" strike="noStrike">
                <a:solidFill>
                  <a:srgbClr val="002060"/>
                </a:solidFill>
                <a:latin typeface="Times New Roman"/>
              </a:rPr>
              <a:t>Игәү менән тишеп ҡуям ҡортбаш төбөн,</a:t>
            </a:r>
            <a:br/>
            <a:r>
              <a:rPr b="0" lang="ru-RU" sz="1800" spc="-1" strike="noStrike">
                <a:solidFill>
                  <a:srgbClr val="002060"/>
                </a:solidFill>
                <a:latin typeface="Times New Roman"/>
              </a:rPr>
              <a:t>Йыймаһын ул был донъяның ҡыйын-сүбен.</a:t>
            </a:r>
            <a:br/>
            <a:r>
              <a:rPr b="0" lang="ru-RU" sz="1800" spc="-1" strike="noStrike">
                <a:solidFill>
                  <a:srgbClr val="002060"/>
                </a:solidFill>
                <a:latin typeface="Times New Roman"/>
              </a:rPr>
              <a:t>Үҙ-үҙенә ала ҡалһа ят ҡарашты,</a:t>
            </a:r>
            <a:br/>
            <a:r>
              <a:rPr b="0" lang="ru-RU" sz="1800" spc="-1" strike="noStrike">
                <a:solidFill>
                  <a:srgbClr val="002060"/>
                </a:solidFill>
                <a:latin typeface="Times New Roman"/>
              </a:rPr>
              <a:t>Таҙартһын да яҡтыртһын ул бар тарафты.</a:t>
            </a:r>
            <a:br/>
            <a:br/>
            <a:r>
              <a:rPr b="0" lang="ru-RU" sz="1800" spc="-1" strike="noStrike">
                <a:solidFill>
                  <a:srgbClr val="002060"/>
                </a:solidFill>
                <a:latin typeface="Times New Roman"/>
              </a:rPr>
              <a:t>Тарих һөйләр көмбәҙле лә тәңкәләре,</a:t>
            </a:r>
            <a:br/>
            <a:r>
              <a:rPr b="0" lang="ru-RU" sz="1800" spc="-1" strike="noStrike">
                <a:solidFill>
                  <a:srgbClr val="002060"/>
                </a:solidFill>
                <a:latin typeface="Times New Roman"/>
              </a:rPr>
              <a:t>Ҡот, бәрәкәт бөркөп тора тамғалары.</a:t>
            </a:r>
            <a:br/>
            <a:r>
              <a:rPr b="0" lang="ru-RU" sz="1800" spc="-1" strike="noStrike">
                <a:solidFill>
                  <a:srgbClr val="002060"/>
                </a:solidFill>
                <a:latin typeface="Times New Roman"/>
              </a:rPr>
              <a:t>Арҡамды төҙ тотамын да,</a:t>
            </a:r>
            <a:br/>
            <a:r>
              <a:rPr b="0" lang="ru-RU" sz="1800" spc="-1" strike="noStrike">
                <a:solidFill>
                  <a:srgbClr val="002060"/>
                </a:solidFill>
                <a:latin typeface="Times New Roman"/>
              </a:rPr>
              <a:t>Атлайым мин,</a:t>
            </a:r>
            <a:br/>
            <a:r>
              <a:rPr b="0" lang="ru-RU" sz="1800" spc="-1" strike="noStrike">
                <a:solidFill>
                  <a:srgbClr val="002060"/>
                </a:solidFill>
                <a:latin typeface="Times New Roman"/>
              </a:rPr>
              <a:t>Эй ҡашмауым, күңелемде паклайһың һин!</a:t>
            </a:r>
            <a:br/>
            <a:endParaRPr b="0" lang="ru-RU" sz="1800" spc="-1" strike="noStrike">
              <a:latin typeface="Arial"/>
            </a:endParaRPr>
          </a:p>
        </p:txBody>
      </p:sp>
      <p:pic>
        <p:nvPicPr>
          <p:cNvPr id="700"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701"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702"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703"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704" name="Picture 6" descr="http://www.schoolnet.by/~dsch4/Biblioteka/novosti/ornament.png"/>
          <p:cNvPicPr/>
          <p:nvPr/>
        </p:nvPicPr>
        <p:blipFill>
          <a:blip r:embed="rId8"/>
          <a:stretch/>
        </p:blipFill>
        <p:spPr>
          <a:xfrm>
            <a:off x="2031840" y="6486120"/>
            <a:ext cx="2111400" cy="391320"/>
          </a:xfrm>
          <a:prstGeom prst="rect">
            <a:avLst/>
          </a:prstGeom>
          <a:ln>
            <a:noFill/>
          </a:ln>
        </p:spPr>
      </p:pic>
      <p:pic>
        <p:nvPicPr>
          <p:cNvPr id="705"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706"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707"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708"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709" name="Picture 6" descr="http://www.schoolnet.by/~dsch4/Biblioteka/novosti/ornament.png"/>
          <p:cNvPicPr/>
          <p:nvPr/>
        </p:nvPicPr>
        <p:blipFill>
          <a:blip r:embed="rId13"/>
          <a:stretch/>
        </p:blipFill>
        <p:spPr>
          <a:xfrm>
            <a:off x="-13320" y="6471000"/>
            <a:ext cx="2089440" cy="391320"/>
          </a:xfrm>
          <a:prstGeom prst="rect">
            <a:avLst/>
          </a:prstGeom>
          <a:ln>
            <a:noFill/>
          </a:ln>
        </p:spPr>
      </p:pic>
      <p:pic>
        <p:nvPicPr>
          <p:cNvPr id="710"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711" name="Picture 2" descr="https://sun9-32.userapi.com/c855620/v855620472/197a8/krhQsy98ukY.jpg"/>
          <p:cNvPicPr/>
          <p:nvPr/>
        </p:nvPicPr>
        <p:blipFill>
          <a:blip r:embed="rId15"/>
          <a:stretch/>
        </p:blipFill>
        <p:spPr>
          <a:xfrm>
            <a:off x="1031400" y="445680"/>
            <a:ext cx="4071600" cy="2712960"/>
          </a:xfrm>
          <a:prstGeom prst="rect">
            <a:avLst/>
          </a:prstGeom>
          <a:ln>
            <a:noFill/>
          </a:ln>
        </p:spPr>
      </p:pic>
      <p:sp>
        <p:nvSpPr>
          <p:cNvPr id="712" name="CustomShape 3"/>
          <p:cNvSpPr/>
          <p:nvPr/>
        </p:nvSpPr>
        <p:spPr>
          <a:xfrm>
            <a:off x="9119160" y="6091200"/>
            <a:ext cx="15764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ba-RU" sz="1800" spc="-1" strike="noStrike">
                <a:solidFill>
                  <a:srgbClr val="002060"/>
                </a:solidFill>
                <a:latin typeface="Times New Roman"/>
              </a:rPr>
              <a:t>Т. Искәндәриә</a:t>
            </a:r>
            <a:endParaRPr b="0" lang="ru-RU" sz="1800" spc="-1" strike="noStrike">
              <a:latin typeface="Arial"/>
            </a:endParaRPr>
          </a:p>
        </p:txBody>
      </p:sp>
      <p:sp>
        <p:nvSpPr>
          <p:cNvPr id="713" name="CustomShape 4"/>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714" name="Рисунок 5" descr=""/>
          <p:cNvPicPr/>
          <p:nvPr/>
        </p:nvPicPr>
        <p:blipFill>
          <a:blip r:embed="rId16"/>
          <a:stretch/>
        </p:blipFill>
        <p:spPr>
          <a:xfrm>
            <a:off x="13320" y="4201560"/>
            <a:ext cx="432360" cy="2322360"/>
          </a:xfrm>
          <a:prstGeom prst="rect">
            <a:avLst/>
          </a:prstGeom>
          <a:ln>
            <a:noFill/>
          </a:ln>
        </p:spPr>
      </p:pic>
      <p:pic>
        <p:nvPicPr>
          <p:cNvPr id="715" name="Рисунок 6" descr=""/>
          <p:cNvPicPr/>
          <p:nvPr/>
        </p:nvPicPr>
        <p:blipFill>
          <a:blip r:embed="rId17"/>
          <a:stretch/>
        </p:blipFill>
        <p:spPr>
          <a:xfrm>
            <a:off x="-8280" y="400680"/>
            <a:ext cx="432360" cy="232236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6"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717"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718"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719"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720"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721"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722"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723" name="Picture 6" descr="http://www.schoolnet.by/~dsch4/Biblioteka/novosti/ornament.png"/>
          <p:cNvPicPr/>
          <p:nvPr/>
        </p:nvPicPr>
        <p:blipFill>
          <a:blip r:embed="rId8"/>
          <a:stretch/>
        </p:blipFill>
        <p:spPr>
          <a:xfrm>
            <a:off x="2078280" y="6498360"/>
            <a:ext cx="2089440" cy="391320"/>
          </a:xfrm>
          <a:prstGeom prst="rect">
            <a:avLst/>
          </a:prstGeom>
          <a:ln>
            <a:noFill/>
          </a:ln>
        </p:spPr>
      </p:pic>
      <p:pic>
        <p:nvPicPr>
          <p:cNvPr id="724"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725"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726"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727"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728" name="Picture 6" descr="http://www.schoolnet.by/~dsch4/Biblioteka/novosti/ornament.png"/>
          <p:cNvPicPr/>
          <p:nvPr/>
        </p:nvPicPr>
        <p:blipFill>
          <a:blip r:embed="rId13"/>
          <a:stretch/>
        </p:blipFill>
        <p:spPr>
          <a:xfrm>
            <a:off x="0" y="6503400"/>
            <a:ext cx="2148840" cy="391320"/>
          </a:xfrm>
          <a:prstGeom prst="rect">
            <a:avLst/>
          </a:prstGeom>
          <a:ln>
            <a:noFill/>
          </a:ln>
        </p:spPr>
      </p:pic>
      <p:pic>
        <p:nvPicPr>
          <p:cNvPr id="729"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sp>
        <p:nvSpPr>
          <p:cNvPr id="730" name="CustomShape 1"/>
          <p:cNvSpPr/>
          <p:nvPr/>
        </p:nvSpPr>
        <p:spPr>
          <a:xfrm>
            <a:off x="6689160" y="337680"/>
            <a:ext cx="6095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br/>
            <a:endParaRPr b="0" lang="ru-RU" sz="1800" spc="-1" strike="noStrike">
              <a:latin typeface="Arial"/>
            </a:endParaRPr>
          </a:p>
        </p:txBody>
      </p:sp>
      <p:pic>
        <p:nvPicPr>
          <p:cNvPr id="731" name="Picture 12" descr="http://www.schoolnet.by/~dsch4/Biblioteka/novosti/ornament.png"/>
          <p:cNvPicPr/>
          <p:nvPr/>
        </p:nvPicPr>
        <p:blipFill>
          <a:blip r:embed="rId15"/>
          <a:stretch/>
        </p:blipFill>
        <p:spPr>
          <a:xfrm rot="16200000">
            <a:off x="-941760" y="5143680"/>
            <a:ext cx="2318400" cy="434520"/>
          </a:xfrm>
          <a:prstGeom prst="rect">
            <a:avLst/>
          </a:prstGeom>
          <a:ln>
            <a:noFill/>
          </a:ln>
        </p:spPr>
      </p:pic>
      <p:pic>
        <p:nvPicPr>
          <p:cNvPr id="732"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733" name="Picture 4" descr="https://ds03.infourok.ru/uploads/ex/0b34/00032bfb-a7f11598/img11.jpg"/>
          <p:cNvPicPr/>
          <p:nvPr/>
        </p:nvPicPr>
        <p:blipFill>
          <a:blip r:embed="rId17"/>
          <a:srcRect l="5364" t="21640" r="5797" b="7218"/>
          <a:stretch/>
        </p:blipFill>
        <p:spPr>
          <a:xfrm>
            <a:off x="1846800" y="496800"/>
            <a:ext cx="8123400" cy="4878360"/>
          </a:xfrm>
          <a:prstGeom prst="rect">
            <a:avLst/>
          </a:prstGeom>
          <a:ln>
            <a:noFill/>
          </a:ln>
        </p:spPr>
      </p:pic>
      <p:sp>
        <p:nvSpPr>
          <p:cNvPr id="734" name="CustomShape 2"/>
          <p:cNvSpPr/>
          <p:nvPr/>
        </p:nvSpPr>
        <p:spPr>
          <a:xfrm>
            <a:off x="2860560" y="5301000"/>
            <a:ext cx="6095520" cy="943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800" spc="-1" strike="noStrike">
                <a:solidFill>
                  <a:srgbClr val="002060"/>
                </a:solidFill>
                <a:latin typeface="Times New Roman"/>
              </a:rPr>
              <a:t>Башҡорт халҡының милли кейеме үҙенсә булып ҡалһын, мәңге йәшәһен!</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127" name="Picture 10" descr="http://www.schoolnet.by/~dsch4/Biblioteka/novosti/ornament.png"/>
          <p:cNvPicPr/>
          <p:nvPr/>
        </p:nvPicPr>
        <p:blipFill>
          <a:blip r:embed="rId2"/>
          <a:stretch/>
        </p:blipFill>
        <p:spPr>
          <a:xfrm>
            <a:off x="-35640" y="0"/>
            <a:ext cx="2089440" cy="391320"/>
          </a:xfrm>
          <a:prstGeom prst="rect">
            <a:avLst/>
          </a:prstGeom>
          <a:ln>
            <a:noFill/>
          </a:ln>
        </p:spPr>
      </p:pic>
      <p:pic>
        <p:nvPicPr>
          <p:cNvPr id="128" name="Picture 6" descr="http://www.schoolnet.by/~dsch4/Biblioteka/novosti/ornament.png"/>
          <p:cNvPicPr/>
          <p:nvPr/>
        </p:nvPicPr>
        <p:blipFill>
          <a:blip r:embed="rId3"/>
          <a:stretch/>
        </p:blipFill>
        <p:spPr>
          <a:xfrm>
            <a:off x="2054160" y="14760"/>
            <a:ext cx="2089440" cy="391320"/>
          </a:xfrm>
          <a:prstGeom prst="rect">
            <a:avLst/>
          </a:prstGeom>
          <a:ln>
            <a:noFill/>
          </a:ln>
        </p:spPr>
      </p:pic>
      <p:pic>
        <p:nvPicPr>
          <p:cNvPr id="129"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130"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131"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132"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133" name="Picture 6" descr="http://www.schoolnet.by/~dsch4/Biblioteka/novosti/ornament.png"/>
          <p:cNvPicPr/>
          <p:nvPr/>
        </p:nvPicPr>
        <p:blipFill>
          <a:blip r:embed="rId8"/>
          <a:stretch/>
        </p:blipFill>
        <p:spPr>
          <a:xfrm>
            <a:off x="2070720" y="6488280"/>
            <a:ext cx="2089440" cy="391320"/>
          </a:xfrm>
          <a:prstGeom prst="rect">
            <a:avLst/>
          </a:prstGeom>
          <a:ln>
            <a:noFill/>
          </a:ln>
        </p:spPr>
      </p:pic>
      <p:pic>
        <p:nvPicPr>
          <p:cNvPr id="134"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135"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136"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137" name="Picture 6" descr="http://www.schoolnet.by/~dsch4/Biblioteka/novosti/ornament.png"/>
          <p:cNvPicPr/>
          <p:nvPr/>
        </p:nvPicPr>
        <p:blipFill>
          <a:blip r:embed="rId12"/>
          <a:stretch/>
        </p:blipFill>
        <p:spPr>
          <a:xfrm>
            <a:off x="10197000" y="6493320"/>
            <a:ext cx="1994400" cy="391320"/>
          </a:xfrm>
          <a:prstGeom prst="rect">
            <a:avLst/>
          </a:prstGeom>
          <a:ln>
            <a:noFill/>
          </a:ln>
        </p:spPr>
      </p:pic>
      <p:pic>
        <p:nvPicPr>
          <p:cNvPr id="138" name="Picture 6" descr="http://www.schoolnet.by/~dsch4/Biblioteka/novosti/ornament.png"/>
          <p:cNvPicPr/>
          <p:nvPr/>
        </p:nvPicPr>
        <p:blipFill>
          <a:blip r:embed="rId13"/>
          <a:stretch/>
        </p:blipFill>
        <p:spPr>
          <a:xfrm>
            <a:off x="33120" y="6488280"/>
            <a:ext cx="2089440" cy="391320"/>
          </a:xfrm>
          <a:prstGeom prst="rect">
            <a:avLst/>
          </a:prstGeom>
          <a:ln>
            <a:noFill/>
          </a:ln>
        </p:spPr>
      </p:pic>
      <p:pic>
        <p:nvPicPr>
          <p:cNvPr id="139"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140"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141"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sp>
        <p:nvSpPr>
          <p:cNvPr id="142" name="CustomShape 1"/>
          <p:cNvSpPr/>
          <p:nvPr/>
        </p:nvSpPr>
        <p:spPr>
          <a:xfrm>
            <a:off x="646920" y="633240"/>
            <a:ext cx="10864440" cy="55767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2400" spc="-1" strike="noStrike">
                <a:solidFill>
                  <a:srgbClr val="002060"/>
                </a:solidFill>
                <a:latin typeface="Times New Roman"/>
              </a:rPr>
              <a:t>Традицион кейем-һалым — кешенең милли йөҙөн билд</a:t>
            </a:r>
            <a:r>
              <a:rPr b="0" lang="en-US" sz="2400" spc="-1" strike="noStrike">
                <a:solidFill>
                  <a:srgbClr val="002060"/>
                </a:solidFill>
                <a:latin typeface="Times New Roman"/>
              </a:rPr>
              <a:t>ə</a:t>
            </a:r>
            <a:r>
              <a:rPr b="0" lang="ru-RU" sz="2400" spc="-1" strike="noStrike">
                <a:solidFill>
                  <a:srgbClr val="002060"/>
                </a:solidFill>
                <a:latin typeface="Times New Roman"/>
              </a:rPr>
              <a:t>л</a:t>
            </a:r>
            <a:r>
              <a:rPr b="0" lang="en-US" sz="2400" spc="-1" strike="noStrike">
                <a:solidFill>
                  <a:srgbClr val="002060"/>
                </a:solidFill>
                <a:latin typeface="Times New Roman"/>
              </a:rPr>
              <a:t>ə</a:t>
            </a:r>
            <a:r>
              <a:rPr b="0" lang="ru-RU" sz="2400" spc="-1" strike="noStrike">
                <a:solidFill>
                  <a:srgbClr val="002060"/>
                </a:solidFill>
                <a:latin typeface="Times New Roman"/>
              </a:rPr>
              <a:t>үсе күрһ</a:t>
            </a:r>
            <a:r>
              <a:rPr b="0" lang="en-US" sz="2400" spc="-1" strike="noStrike">
                <a:solidFill>
                  <a:srgbClr val="002060"/>
                </a:solidFill>
                <a:latin typeface="Times New Roman"/>
              </a:rPr>
              <a:t>ə</a:t>
            </a:r>
            <a:r>
              <a:rPr b="0" lang="ru-RU" sz="2400" spc="-1" strike="noStrike">
                <a:solidFill>
                  <a:srgbClr val="002060"/>
                </a:solidFill>
                <a:latin typeface="Times New Roman"/>
              </a:rPr>
              <a:t>ткес. Кейем-һалымдың составы, уның төрҙ</a:t>
            </a:r>
            <a:r>
              <a:rPr b="0" lang="en-US" sz="2400" spc="-1" strike="noStrike">
                <a:solidFill>
                  <a:srgbClr val="002060"/>
                </a:solidFill>
                <a:latin typeface="Times New Roman"/>
              </a:rPr>
              <a:t>ə</a:t>
            </a:r>
            <a:r>
              <a:rPr b="0" lang="ru-RU" sz="2400" spc="-1" strike="noStrike">
                <a:solidFill>
                  <a:srgbClr val="002060"/>
                </a:solidFill>
                <a:latin typeface="Times New Roman"/>
              </a:rPr>
              <a:t>ре, биҙ</a:t>
            </a:r>
            <a:r>
              <a:rPr b="0" lang="en-US" sz="2400" spc="-1" strike="noStrike">
                <a:solidFill>
                  <a:srgbClr val="002060"/>
                </a:solidFill>
                <a:latin typeface="Times New Roman"/>
              </a:rPr>
              <a:t>ə</a:t>
            </a:r>
            <a:r>
              <a:rPr b="0" lang="ru-RU" sz="2400" spc="-1" strike="noStrike">
                <a:solidFill>
                  <a:srgbClr val="002060"/>
                </a:solidFill>
                <a:latin typeface="Times New Roman"/>
              </a:rPr>
              <a:t>ү һыҙаттары күп быуаттар буйы формалашҡан. Ул халыҡтың хужалыҡ-көнкүреш торошона, уның м</a:t>
            </a:r>
            <a:r>
              <a:rPr b="0" lang="en-US" sz="2400" spc="-1" strike="noStrike">
                <a:solidFill>
                  <a:srgbClr val="002060"/>
                </a:solidFill>
                <a:latin typeface="Times New Roman"/>
              </a:rPr>
              <a:t>ə</a:t>
            </a:r>
            <a:r>
              <a:rPr b="0" lang="ru-RU" sz="2400" spc="-1" strike="noStrike">
                <a:solidFill>
                  <a:srgbClr val="002060"/>
                </a:solidFill>
                <a:latin typeface="Times New Roman"/>
              </a:rPr>
              <a:t>ҙ</a:t>
            </a:r>
            <a:r>
              <a:rPr b="0" lang="en-US" sz="2400" spc="-1" strike="noStrike">
                <a:solidFill>
                  <a:srgbClr val="002060"/>
                </a:solidFill>
                <a:latin typeface="Times New Roman"/>
              </a:rPr>
              <a:t>ə</a:t>
            </a:r>
            <a:r>
              <a:rPr b="0" lang="ru-RU" sz="2400" spc="-1" strike="noStrike">
                <a:solidFill>
                  <a:srgbClr val="002060"/>
                </a:solidFill>
                <a:latin typeface="Times New Roman"/>
              </a:rPr>
              <a:t>ни-тарихи үҫешен</a:t>
            </a:r>
            <a:r>
              <a:rPr b="0" lang="en-US" sz="2400" spc="-1" strike="noStrike">
                <a:solidFill>
                  <a:srgbClr val="002060"/>
                </a:solidFill>
                <a:latin typeface="Times New Roman"/>
              </a:rPr>
              <a:t>ə </a:t>
            </a:r>
            <a:r>
              <a:rPr b="0" lang="ru-RU" sz="2400" spc="-1" strike="noStrike">
                <a:solidFill>
                  <a:srgbClr val="002060"/>
                </a:solidFill>
                <a:latin typeface="Times New Roman"/>
              </a:rPr>
              <a:t>б</a:t>
            </a:r>
            <a:r>
              <a:rPr b="0" lang="en-US" sz="2400" spc="-1" strike="noStrike">
                <a:solidFill>
                  <a:srgbClr val="002060"/>
                </a:solidFill>
                <a:latin typeface="Times New Roman"/>
              </a:rPr>
              <a:t>ə</a:t>
            </a:r>
            <a:r>
              <a:rPr b="0" lang="ru-RU" sz="2400" spc="-1" strike="noStrike">
                <a:solidFill>
                  <a:srgbClr val="002060"/>
                </a:solidFill>
                <a:latin typeface="Times New Roman"/>
              </a:rPr>
              <a:t>йле. Кейем-һалым тула, төрлө үл</a:t>
            </a:r>
            <a:r>
              <a:rPr b="0" lang="en-US" sz="2400" spc="-1" strike="noStrike">
                <a:solidFill>
                  <a:srgbClr val="002060"/>
                </a:solidFill>
                <a:latin typeface="Times New Roman"/>
              </a:rPr>
              <a:t>ə</a:t>
            </a:r>
            <a:r>
              <a:rPr b="0" lang="ru-RU" sz="2400" spc="-1" strike="noStrike">
                <a:solidFill>
                  <a:srgbClr val="002060"/>
                </a:solidFill>
                <a:latin typeface="Times New Roman"/>
              </a:rPr>
              <a:t>н сүст</a:t>
            </a:r>
            <a:r>
              <a:rPr b="0" lang="en-US" sz="2400" spc="-1" strike="noStrike">
                <a:solidFill>
                  <a:srgbClr val="002060"/>
                </a:solidFill>
                <a:latin typeface="Times New Roman"/>
              </a:rPr>
              <a:t>ə</a:t>
            </a:r>
            <a:r>
              <a:rPr b="0" lang="ru-RU" sz="2400" spc="-1" strike="noStrike">
                <a:solidFill>
                  <a:srgbClr val="002060"/>
                </a:solidFill>
                <a:latin typeface="Times New Roman"/>
              </a:rPr>
              <a:t>рен</a:t>
            </a:r>
            <a:r>
              <a:rPr b="0" lang="en-US" sz="2400" spc="-1" strike="noStrike">
                <a:solidFill>
                  <a:srgbClr val="002060"/>
                </a:solidFill>
                <a:latin typeface="Times New Roman"/>
              </a:rPr>
              <a:t>ə</a:t>
            </a:r>
            <a:r>
              <a:rPr b="0" lang="ru-RU" sz="2400" spc="-1" strike="noStrike">
                <a:solidFill>
                  <a:srgbClr val="002060"/>
                </a:solidFill>
                <a:latin typeface="Times New Roman"/>
              </a:rPr>
              <a:t>н һуғылған туҡыма, йөн, күн, һарыҡ тиреһен</a:t>
            </a:r>
            <a:r>
              <a:rPr b="0" lang="en-US" sz="2400" spc="-1" strike="noStrike">
                <a:solidFill>
                  <a:srgbClr val="002060"/>
                </a:solidFill>
                <a:latin typeface="Times New Roman"/>
              </a:rPr>
              <a:t>ə</a:t>
            </a:r>
            <a:r>
              <a:rPr b="0" lang="ru-RU" sz="2400" spc="-1" strike="noStrike">
                <a:solidFill>
                  <a:srgbClr val="002060"/>
                </a:solidFill>
                <a:latin typeface="Times New Roman"/>
              </a:rPr>
              <a:t>н тегелг</a:t>
            </a:r>
            <a:r>
              <a:rPr b="0" lang="en-US" sz="2400" spc="-1" strike="noStrike">
                <a:solidFill>
                  <a:srgbClr val="002060"/>
                </a:solidFill>
                <a:latin typeface="Times New Roman"/>
              </a:rPr>
              <a:t>ə</a:t>
            </a:r>
            <a:r>
              <a:rPr b="0" lang="ru-RU" sz="2400" spc="-1" strike="noStrike">
                <a:solidFill>
                  <a:srgbClr val="002060"/>
                </a:solidFill>
                <a:latin typeface="Times New Roman"/>
              </a:rPr>
              <a:t>н, шулай уҡ еб</a:t>
            </a:r>
            <a:r>
              <a:rPr b="0" lang="en-US" sz="2400" spc="-1" strike="noStrike">
                <a:solidFill>
                  <a:srgbClr val="002060"/>
                </a:solidFill>
                <a:latin typeface="Times New Roman"/>
              </a:rPr>
              <a:t>ə</a:t>
            </a:r>
            <a:r>
              <a:rPr b="0" lang="ru-RU" sz="2400" spc="-1" strike="noStrike">
                <a:solidFill>
                  <a:srgbClr val="002060"/>
                </a:solidFill>
                <a:latin typeface="Times New Roman"/>
              </a:rPr>
              <a:t>к, б</a:t>
            </a:r>
            <a:r>
              <a:rPr b="0" lang="en-US" sz="2400" spc="-1" strike="noStrike">
                <a:solidFill>
                  <a:srgbClr val="002060"/>
                </a:solidFill>
                <a:latin typeface="Times New Roman"/>
              </a:rPr>
              <a:t>ə</a:t>
            </a:r>
            <a:r>
              <a:rPr b="0" lang="ru-RU" sz="2400" spc="-1" strike="noStrike">
                <a:solidFill>
                  <a:srgbClr val="002060"/>
                </a:solidFill>
                <a:latin typeface="Times New Roman"/>
              </a:rPr>
              <a:t>рх</a:t>
            </a:r>
            <a:r>
              <a:rPr b="0" lang="en-US" sz="2400" spc="-1" strike="noStrike">
                <a:solidFill>
                  <a:srgbClr val="002060"/>
                </a:solidFill>
                <a:latin typeface="Times New Roman"/>
              </a:rPr>
              <a:t>ə</a:t>
            </a:r>
            <a:r>
              <a:rPr b="0" lang="ru-RU" sz="2400" spc="-1" strike="noStrike">
                <a:solidFill>
                  <a:srgbClr val="002060"/>
                </a:solidFill>
                <a:latin typeface="Times New Roman"/>
              </a:rPr>
              <a:t>т һ</a:t>
            </a:r>
            <a:r>
              <a:rPr b="0" lang="en-US" sz="2400" spc="-1" strike="noStrike">
                <a:solidFill>
                  <a:srgbClr val="002060"/>
                </a:solidFill>
                <a:latin typeface="Times New Roman"/>
              </a:rPr>
              <a:t>ə</a:t>
            </a:r>
            <a:r>
              <a:rPr b="0" lang="ru-RU" sz="2400" spc="-1" strike="noStrike">
                <a:solidFill>
                  <a:srgbClr val="002060"/>
                </a:solidFill>
                <a:latin typeface="Times New Roman"/>
              </a:rPr>
              <a:t>м башҡа туҡымалар ҡулланылған. Өҫк</a:t>
            </a:r>
            <a:r>
              <a:rPr b="0" lang="en-US" sz="2400" spc="-1" strike="noStrike">
                <a:solidFill>
                  <a:srgbClr val="002060"/>
                </a:solidFill>
                <a:latin typeface="Times New Roman"/>
              </a:rPr>
              <a:t>ə </a:t>
            </a:r>
            <a:r>
              <a:rPr b="0" lang="ru-RU" sz="2400" spc="-1" strike="noStrike">
                <a:solidFill>
                  <a:srgbClr val="002060"/>
                </a:solidFill>
                <a:latin typeface="Times New Roman"/>
              </a:rPr>
              <a:t>ел</a:t>
            </a:r>
            <a:r>
              <a:rPr b="0" lang="en-US" sz="2400" spc="-1" strike="noStrike">
                <a:solidFill>
                  <a:srgbClr val="002060"/>
                </a:solidFill>
                <a:latin typeface="Times New Roman"/>
              </a:rPr>
              <a:t>ə</a:t>
            </a:r>
            <a:r>
              <a:rPr b="0" lang="ru-RU" sz="2400" spc="-1" strike="noStrike">
                <a:solidFill>
                  <a:srgbClr val="002060"/>
                </a:solidFill>
                <a:latin typeface="Times New Roman"/>
              </a:rPr>
              <a:t>нд</a:t>
            </a:r>
            <a:r>
              <a:rPr b="0" lang="en-US" sz="2400" spc="-1" strike="noStrike">
                <a:solidFill>
                  <a:srgbClr val="002060"/>
                </a:solidFill>
                <a:latin typeface="Times New Roman"/>
              </a:rPr>
              <a:t>ə</a:t>
            </a:r>
            <a:r>
              <a:rPr b="0" lang="ru-RU" sz="2400" spc="-1" strike="noStrike">
                <a:solidFill>
                  <a:srgbClr val="002060"/>
                </a:solidFill>
                <a:latin typeface="Times New Roman"/>
              </a:rPr>
              <a:t>р, камзулдар йыл </a:t>
            </a:r>
            <a:r>
              <a:rPr b="0" lang="en-US" sz="2400" spc="-1" strike="noStrike">
                <a:solidFill>
                  <a:srgbClr val="002060"/>
                </a:solidFill>
                <a:latin typeface="Times New Roman"/>
              </a:rPr>
              <a:t>ə</a:t>
            </a:r>
            <a:r>
              <a:rPr b="0" lang="ru-RU" sz="2400" spc="-1" strike="noStrike">
                <a:solidFill>
                  <a:srgbClr val="002060"/>
                </a:solidFill>
                <a:latin typeface="Times New Roman"/>
              </a:rPr>
              <a:t>йл</a:t>
            </a:r>
            <a:r>
              <a:rPr b="0" lang="en-US" sz="2400" spc="-1" strike="noStrike">
                <a:solidFill>
                  <a:srgbClr val="002060"/>
                </a:solidFill>
                <a:latin typeface="Times New Roman"/>
              </a:rPr>
              <a:t>ə</a:t>
            </a:r>
            <a:r>
              <a:rPr b="0" lang="ru-RU" sz="2400" spc="-1" strike="noStrike">
                <a:solidFill>
                  <a:srgbClr val="002060"/>
                </a:solidFill>
                <a:latin typeface="Times New Roman"/>
              </a:rPr>
              <a:t>н</a:t>
            </a:r>
            <a:r>
              <a:rPr b="0" lang="en-US" sz="2400" spc="-1" strike="noStrike">
                <a:solidFill>
                  <a:srgbClr val="002060"/>
                </a:solidFill>
                <a:latin typeface="Times New Roman"/>
              </a:rPr>
              <a:t>ə</a:t>
            </a:r>
            <a:r>
              <a:rPr b="0" lang="ru-RU" sz="2400" spc="-1" strike="noStrike">
                <a:solidFill>
                  <a:srgbClr val="002060"/>
                </a:solidFill>
                <a:latin typeface="Times New Roman"/>
              </a:rPr>
              <a:t>һен</a:t>
            </a:r>
            <a:r>
              <a:rPr b="0" lang="en-US" sz="2400" spc="-1" strike="noStrike">
                <a:solidFill>
                  <a:srgbClr val="002060"/>
                </a:solidFill>
                <a:latin typeface="Times New Roman"/>
              </a:rPr>
              <a:t>ə </a:t>
            </a:r>
            <a:r>
              <a:rPr b="0" lang="ru-RU" sz="2400" spc="-1" strike="noStrike">
                <a:solidFill>
                  <a:srgbClr val="002060"/>
                </a:solidFill>
                <a:latin typeface="Times New Roman"/>
              </a:rPr>
              <a:t>кейелг</a:t>
            </a:r>
            <a:r>
              <a:rPr b="0" lang="en-US" sz="2400" spc="-1" strike="noStrike">
                <a:solidFill>
                  <a:srgbClr val="002060"/>
                </a:solidFill>
                <a:latin typeface="Times New Roman"/>
              </a:rPr>
              <a:t>ə</a:t>
            </a:r>
            <a:r>
              <a:rPr b="0" lang="ru-RU" sz="2400" spc="-1" strike="noStrike">
                <a:solidFill>
                  <a:srgbClr val="002060"/>
                </a:solidFill>
                <a:latin typeface="Times New Roman"/>
              </a:rPr>
              <a:t>н. Уларҙы биҙ</a:t>
            </a:r>
            <a:r>
              <a:rPr b="0" lang="en-US" sz="2400" spc="-1" strike="noStrike">
                <a:solidFill>
                  <a:srgbClr val="002060"/>
                </a:solidFill>
                <a:latin typeface="Times New Roman"/>
              </a:rPr>
              <a:t>ə</a:t>
            </a:r>
            <a:r>
              <a:rPr b="0" lang="ru-RU" sz="2400" spc="-1" strike="noStrike">
                <a:solidFill>
                  <a:srgbClr val="002060"/>
                </a:solidFill>
                <a:latin typeface="Times New Roman"/>
              </a:rPr>
              <a:t>үг</a:t>
            </a:r>
            <a:r>
              <a:rPr b="0" lang="en-US" sz="2400" spc="-1" strike="noStrike">
                <a:solidFill>
                  <a:srgbClr val="002060"/>
                </a:solidFill>
                <a:latin typeface="Times New Roman"/>
              </a:rPr>
              <a:t>ə </a:t>
            </a:r>
            <a:r>
              <a:rPr b="0" lang="ru-RU" sz="2400" spc="-1" strike="noStrike">
                <a:solidFill>
                  <a:srgbClr val="002060"/>
                </a:solidFill>
                <a:latin typeface="Times New Roman"/>
              </a:rPr>
              <a:t>ҙур иғтибар бирелг</a:t>
            </a:r>
            <a:r>
              <a:rPr b="0" lang="en-US" sz="2400" spc="-1" strike="noStrike">
                <a:solidFill>
                  <a:srgbClr val="002060"/>
                </a:solidFill>
                <a:latin typeface="Times New Roman"/>
              </a:rPr>
              <a:t>ə</a:t>
            </a:r>
            <a:r>
              <a:rPr b="0" lang="ru-RU" sz="2400" spc="-1" strike="noStrike">
                <a:solidFill>
                  <a:srgbClr val="002060"/>
                </a:solidFill>
                <a:latin typeface="Times New Roman"/>
              </a:rPr>
              <a:t>н. Башҡорттарҙың й</a:t>
            </a:r>
            <a:r>
              <a:rPr b="0" lang="en-US" sz="2400" spc="-1" strike="noStrike">
                <a:solidFill>
                  <a:srgbClr val="002060"/>
                </a:solidFill>
                <a:latin typeface="Times New Roman"/>
              </a:rPr>
              <a:t>ə</a:t>
            </a:r>
            <a:r>
              <a:rPr b="0" lang="ru-RU" sz="2400" spc="-1" strike="noStrike">
                <a:solidFill>
                  <a:srgbClr val="002060"/>
                </a:solidFill>
                <a:latin typeface="Times New Roman"/>
              </a:rPr>
              <a:t>ш һ</a:t>
            </a:r>
            <a:r>
              <a:rPr b="0" lang="en-US" sz="2400" spc="-1" strike="noStrike">
                <a:solidFill>
                  <a:srgbClr val="002060"/>
                </a:solidFill>
                <a:latin typeface="Times New Roman"/>
              </a:rPr>
              <a:t>ə</a:t>
            </a:r>
            <a:r>
              <a:rPr b="0" lang="ru-RU" sz="2400" spc="-1" strike="noStrike">
                <a:solidFill>
                  <a:srgbClr val="002060"/>
                </a:solidFill>
                <a:latin typeface="Times New Roman"/>
              </a:rPr>
              <a:t>м урта быуын в</a:t>
            </a:r>
            <a:r>
              <a:rPr b="0" lang="en-US" sz="2400" spc="-1" strike="noStrike">
                <a:solidFill>
                  <a:srgbClr val="002060"/>
                </a:solidFill>
                <a:latin typeface="Times New Roman"/>
              </a:rPr>
              <a:t>ə</a:t>
            </a:r>
            <a:r>
              <a:rPr b="0" lang="ru-RU" sz="2400" spc="-1" strike="noStrike">
                <a:solidFill>
                  <a:srgbClr val="002060"/>
                </a:solidFill>
                <a:latin typeface="Times New Roman"/>
              </a:rPr>
              <a:t>килд</a:t>
            </a:r>
            <a:r>
              <a:rPr b="0" lang="en-US" sz="2400" spc="-1" strike="noStrike">
                <a:solidFill>
                  <a:srgbClr val="002060"/>
                </a:solidFill>
                <a:latin typeface="Times New Roman"/>
              </a:rPr>
              <a:t>ə</a:t>
            </a:r>
            <a:r>
              <a:rPr b="0" lang="ru-RU" sz="2400" spc="-1" strike="noStrike">
                <a:solidFill>
                  <a:srgbClr val="002060"/>
                </a:solidFill>
                <a:latin typeface="Times New Roman"/>
              </a:rPr>
              <a:t>ре сағыу төҫлө кейем кейг</a:t>
            </a:r>
            <a:r>
              <a:rPr b="0" lang="en-US" sz="2400" spc="-1" strike="noStrike">
                <a:solidFill>
                  <a:srgbClr val="002060"/>
                </a:solidFill>
                <a:latin typeface="Times New Roman"/>
              </a:rPr>
              <a:t>ə</a:t>
            </a:r>
            <a:r>
              <a:rPr b="0" lang="ru-RU" sz="2400" spc="-1" strike="noStrike">
                <a:solidFill>
                  <a:srgbClr val="002060"/>
                </a:solidFill>
                <a:latin typeface="Times New Roman"/>
              </a:rPr>
              <a:t>н. Ҡыҙыл төҫ янына й</a:t>
            </a:r>
            <a:r>
              <a:rPr b="0" lang="en-US" sz="2400" spc="-1" strike="noStrike">
                <a:solidFill>
                  <a:srgbClr val="002060"/>
                </a:solidFill>
                <a:latin typeface="Times New Roman"/>
              </a:rPr>
              <a:t>ə</a:t>
            </a:r>
            <a:r>
              <a:rPr b="0" lang="ru-RU" sz="2400" spc="-1" strike="noStrike">
                <a:solidFill>
                  <a:srgbClr val="002060"/>
                </a:solidFill>
                <a:latin typeface="Times New Roman"/>
              </a:rPr>
              <a:t>шелде һ</a:t>
            </a:r>
            <a:r>
              <a:rPr b="0" lang="en-US" sz="2400" spc="-1" strike="noStrike">
                <a:solidFill>
                  <a:srgbClr val="002060"/>
                </a:solidFill>
                <a:latin typeface="Times New Roman"/>
              </a:rPr>
              <a:t>ə</a:t>
            </a:r>
            <a:r>
              <a:rPr b="0" lang="ru-RU" sz="2400" spc="-1" strike="noStrike">
                <a:solidFill>
                  <a:srgbClr val="002060"/>
                </a:solidFill>
                <a:latin typeface="Times New Roman"/>
              </a:rPr>
              <a:t>м һарыны, һир</a:t>
            </a:r>
            <a:r>
              <a:rPr b="0" lang="en-US" sz="2400" spc="-1" strike="noStrike">
                <a:solidFill>
                  <a:srgbClr val="002060"/>
                </a:solidFill>
                <a:latin typeface="Times New Roman"/>
              </a:rPr>
              <a:t>ə</a:t>
            </a:r>
            <a:r>
              <a:rPr b="0" lang="ru-RU" sz="2400" spc="-1" strike="noStrike">
                <a:solidFill>
                  <a:srgbClr val="002060"/>
                </a:solidFill>
                <a:latin typeface="Times New Roman"/>
              </a:rPr>
              <a:t>гер</a:t>
            </a:r>
            <a:r>
              <a:rPr b="0" lang="en-US" sz="2400" spc="-1" strike="noStrike">
                <a:solidFill>
                  <a:srgbClr val="002060"/>
                </a:solidFill>
                <a:latin typeface="Times New Roman"/>
              </a:rPr>
              <a:t>ə</a:t>
            </a:r>
            <a:r>
              <a:rPr b="0" lang="ru-RU" sz="2400" spc="-1" strike="noStrike">
                <a:solidFill>
                  <a:srgbClr val="002060"/>
                </a:solidFill>
                <a:latin typeface="Times New Roman"/>
              </a:rPr>
              <a:t>к күк төҫтө ҡулланғандар. Аҡ төҫт</a:t>
            </a:r>
            <a:r>
              <a:rPr b="0" lang="en-US" sz="2400" spc="-1" strike="noStrike">
                <a:solidFill>
                  <a:srgbClr val="002060"/>
                </a:solidFill>
                <a:latin typeface="Times New Roman"/>
              </a:rPr>
              <a:t>ə</a:t>
            </a:r>
            <a:r>
              <a:rPr b="0" lang="ru-RU" sz="2400" spc="-1" strike="noStrike">
                <a:solidFill>
                  <a:srgbClr val="002060"/>
                </a:solidFill>
                <a:latin typeface="Times New Roman"/>
              </a:rPr>
              <a:t>ге кейем ҡайыу, сигеү ярҙамында ҡыҙыл төҫ мен</a:t>
            </a:r>
            <a:r>
              <a:rPr b="0" lang="en-US" sz="2400" spc="-1" strike="noStrike">
                <a:solidFill>
                  <a:srgbClr val="002060"/>
                </a:solidFill>
                <a:latin typeface="Times New Roman"/>
              </a:rPr>
              <a:t>ə</a:t>
            </a:r>
            <a:r>
              <a:rPr b="0" lang="ru-RU" sz="2400" spc="-1" strike="noStrike">
                <a:solidFill>
                  <a:srgbClr val="002060"/>
                </a:solidFill>
                <a:latin typeface="Times New Roman"/>
              </a:rPr>
              <a:t>н биҙ</a:t>
            </a:r>
            <a:r>
              <a:rPr b="0" lang="en-US" sz="2400" spc="-1" strike="noStrike">
                <a:solidFill>
                  <a:srgbClr val="002060"/>
                </a:solidFill>
                <a:latin typeface="Times New Roman"/>
              </a:rPr>
              <a:t>ə</a:t>
            </a:r>
            <a:r>
              <a:rPr b="0" lang="ru-RU" sz="2400" spc="-1" strike="noStrike">
                <a:solidFill>
                  <a:srgbClr val="002060"/>
                </a:solidFill>
                <a:latin typeface="Times New Roman"/>
              </a:rPr>
              <a:t>лг</a:t>
            </a:r>
            <a:r>
              <a:rPr b="0" lang="en-US" sz="2400" spc="-1" strike="noStrike">
                <a:solidFill>
                  <a:srgbClr val="002060"/>
                </a:solidFill>
                <a:latin typeface="Times New Roman"/>
              </a:rPr>
              <a:t>ə</a:t>
            </a:r>
            <a:r>
              <a:rPr b="0" lang="ru-RU" sz="2400" spc="-1" strike="noStrike">
                <a:solidFill>
                  <a:srgbClr val="002060"/>
                </a:solidFill>
                <a:latin typeface="Times New Roman"/>
              </a:rPr>
              <a:t>н. Өлк</a:t>
            </a:r>
            <a:r>
              <a:rPr b="0" lang="en-US" sz="2400" spc="-1" strike="noStrike">
                <a:solidFill>
                  <a:srgbClr val="002060"/>
                </a:solidFill>
                <a:latin typeface="Times New Roman"/>
              </a:rPr>
              <a:t>ə</a:t>
            </a:r>
            <a:r>
              <a:rPr b="0" lang="ru-RU" sz="2400" spc="-1" strike="noStrike">
                <a:solidFill>
                  <a:srgbClr val="002060"/>
                </a:solidFill>
                <a:latin typeface="Times New Roman"/>
              </a:rPr>
              <a:t>н кешел</a:t>
            </a:r>
            <a:r>
              <a:rPr b="0" lang="en-US" sz="2400" spc="-1" strike="noStrike">
                <a:solidFill>
                  <a:srgbClr val="002060"/>
                </a:solidFill>
                <a:latin typeface="Times New Roman"/>
              </a:rPr>
              <a:t>ə</a:t>
            </a:r>
            <a:r>
              <a:rPr b="0" lang="ru-RU" sz="2400" spc="-1" strike="noStrike">
                <a:solidFill>
                  <a:srgbClr val="002060"/>
                </a:solidFill>
                <a:latin typeface="Times New Roman"/>
              </a:rPr>
              <a:t>р ҡара төҫт</a:t>
            </a:r>
            <a:r>
              <a:rPr b="0" lang="en-US" sz="2400" spc="-1" strike="noStrike">
                <a:solidFill>
                  <a:srgbClr val="002060"/>
                </a:solidFill>
                <a:latin typeface="Times New Roman"/>
              </a:rPr>
              <a:t>ə</a:t>
            </a:r>
            <a:r>
              <a:rPr b="0" lang="ru-RU" sz="2400" spc="-1" strike="noStrike">
                <a:solidFill>
                  <a:srgbClr val="002060"/>
                </a:solidFill>
                <a:latin typeface="Times New Roman"/>
              </a:rPr>
              <a:t>н кейенг</a:t>
            </a:r>
            <a:r>
              <a:rPr b="0" lang="en-US" sz="2400" spc="-1" strike="noStrike">
                <a:solidFill>
                  <a:srgbClr val="002060"/>
                </a:solidFill>
                <a:latin typeface="Times New Roman"/>
              </a:rPr>
              <a:t>ə</a:t>
            </a:r>
            <a:r>
              <a:rPr b="0" lang="ru-RU" sz="2400" spc="-1" strike="noStrike">
                <a:solidFill>
                  <a:srgbClr val="002060"/>
                </a:solidFill>
                <a:latin typeface="Times New Roman"/>
              </a:rPr>
              <a:t>н. Кейем-һалымды, баш кейемд</a:t>
            </a:r>
            <a:r>
              <a:rPr b="0" lang="en-US" sz="2400" spc="-1" strike="noStrike">
                <a:solidFill>
                  <a:srgbClr val="002060"/>
                </a:solidFill>
                <a:latin typeface="Times New Roman"/>
              </a:rPr>
              <a:t>ə</a:t>
            </a:r>
            <a:r>
              <a:rPr b="0" lang="ru-RU" sz="2400" spc="-1" strike="noStrike">
                <a:solidFill>
                  <a:srgbClr val="002060"/>
                </a:solidFill>
                <a:latin typeface="Times New Roman"/>
              </a:rPr>
              <a:t>рен йыш ҡына м</a:t>
            </a:r>
            <a:r>
              <a:rPr b="0" lang="en-US" sz="2400" spc="-1" strike="noStrike">
                <a:solidFill>
                  <a:srgbClr val="002060"/>
                </a:solidFill>
                <a:latin typeface="Times New Roman"/>
              </a:rPr>
              <a:t>ə</a:t>
            </a:r>
            <a:r>
              <a:rPr b="0" lang="ru-RU" sz="2400" spc="-1" strike="noStrike">
                <a:solidFill>
                  <a:srgbClr val="002060"/>
                </a:solidFill>
                <a:latin typeface="Times New Roman"/>
              </a:rPr>
              <a:t>рйен, ҡортбаш, м</a:t>
            </a:r>
            <a:r>
              <a:rPr b="0" lang="en-US" sz="2400" spc="-1" strike="noStrike">
                <a:solidFill>
                  <a:srgbClr val="002060"/>
                </a:solidFill>
                <a:latin typeface="Times New Roman"/>
              </a:rPr>
              <a:t>ə</a:t>
            </a:r>
            <a:r>
              <a:rPr b="0" lang="ru-RU" sz="2400" spc="-1" strike="noStrike">
                <a:solidFill>
                  <a:srgbClr val="002060"/>
                </a:solidFill>
                <a:latin typeface="Times New Roman"/>
              </a:rPr>
              <a:t>рү</a:t>
            </a:r>
            <a:r>
              <a:rPr b="0" lang="en-US" sz="2400" spc="-1" strike="noStrike">
                <a:solidFill>
                  <a:srgbClr val="002060"/>
                </a:solidFill>
                <a:latin typeface="Times New Roman"/>
              </a:rPr>
              <a:t>ə</a:t>
            </a:r>
            <a:r>
              <a:rPr b="0" lang="ru-RU" sz="2400" spc="-1" strike="noStrike">
                <a:solidFill>
                  <a:srgbClr val="002060"/>
                </a:solidFill>
                <a:latin typeface="Times New Roman"/>
              </a:rPr>
              <a:t>т, с</a:t>
            </a:r>
            <a:r>
              <a:rPr b="0" lang="en-US" sz="2400" spc="-1" strike="noStrike">
                <a:solidFill>
                  <a:srgbClr val="002060"/>
                </a:solidFill>
                <a:latin typeface="Times New Roman"/>
              </a:rPr>
              <a:t>ə</a:t>
            </a:r>
            <a:r>
              <a:rPr b="0" lang="ru-RU" sz="2400" spc="-1" strike="noStrike">
                <a:solidFill>
                  <a:srgbClr val="002060"/>
                </a:solidFill>
                <a:latin typeface="Times New Roman"/>
              </a:rPr>
              <a:t>йл</a:t>
            </a:r>
            <a:r>
              <a:rPr b="0" lang="en-US" sz="2400" spc="-1" strike="noStrike">
                <a:solidFill>
                  <a:srgbClr val="002060"/>
                </a:solidFill>
                <a:latin typeface="Times New Roman"/>
              </a:rPr>
              <a:t>ə</a:t>
            </a:r>
            <a:r>
              <a:rPr b="0" lang="ru-RU" sz="2400" spc="-1" strike="noStrike">
                <a:solidFill>
                  <a:srgbClr val="002060"/>
                </a:solidFill>
                <a:latin typeface="Times New Roman"/>
              </a:rPr>
              <a:t>н, көмөш көмб</a:t>
            </a:r>
            <a:r>
              <a:rPr b="0" lang="en-US" sz="2400" spc="-1" strike="noStrike">
                <a:solidFill>
                  <a:srgbClr val="002060"/>
                </a:solidFill>
                <a:latin typeface="Times New Roman"/>
              </a:rPr>
              <a:t>ə</a:t>
            </a:r>
            <a:r>
              <a:rPr b="0" lang="ru-RU" sz="2400" spc="-1" strike="noStrike">
                <a:solidFill>
                  <a:srgbClr val="002060"/>
                </a:solidFill>
                <a:latin typeface="Times New Roman"/>
              </a:rPr>
              <a:t>ҙҙ</a:t>
            </a:r>
            <a:r>
              <a:rPr b="0" lang="en-US" sz="2400" spc="-1" strike="noStrike">
                <a:solidFill>
                  <a:srgbClr val="002060"/>
                </a:solidFill>
                <a:latin typeface="Times New Roman"/>
              </a:rPr>
              <a:t>ə</a:t>
            </a:r>
            <a:r>
              <a:rPr b="0" lang="ru-RU" sz="2400" spc="-1" strike="noStrike">
                <a:solidFill>
                  <a:srgbClr val="002060"/>
                </a:solidFill>
                <a:latin typeface="Times New Roman"/>
              </a:rPr>
              <a:t>р һ</a:t>
            </a:r>
            <a:r>
              <a:rPr b="0" lang="en-US" sz="2400" spc="-1" strike="noStrike">
                <a:solidFill>
                  <a:srgbClr val="002060"/>
                </a:solidFill>
                <a:latin typeface="Times New Roman"/>
              </a:rPr>
              <a:t>ə</a:t>
            </a:r>
            <a:r>
              <a:rPr b="0" lang="ru-RU" sz="2400" spc="-1" strike="noStrike">
                <a:solidFill>
                  <a:srgbClr val="002060"/>
                </a:solidFill>
                <a:latin typeface="Times New Roman"/>
              </a:rPr>
              <a:t>м көмөш т</a:t>
            </a:r>
            <a:r>
              <a:rPr b="0" lang="en-US" sz="2400" spc="-1" strike="noStrike">
                <a:solidFill>
                  <a:srgbClr val="002060"/>
                </a:solidFill>
                <a:latin typeface="Times New Roman"/>
              </a:rPr>
              <a:t>ə</a:t>
            </a:r>
            <a:r>
              <a:rPr b="0" lang="ru-RU" sz="2400" spc="-1" strike="noStrike">
                <a:solidFill>
                  <a:srgbClr val="002060"/>
                </a:solidFill>
                <a:latin typeface="Times New Roman"/>
              </a:rPr>
              <a:t>ңк</a:t>
            </a:r>
            <a:r>
              <a:rPr b="0" lang="en-US" sz="2400" spc="-1" strike="noStrike">
                <a:solidFill>
                  <a:srgbClr val="002060"/>
                </a:solidFill>
                <a:latin typeface="Times New Roman"/>
              </a:rPr>
              <a:t>ə</a:t>
            </a:r>
            <a:r>
              <a:rPr b="0" lang="ru-RU" sz="2400" spc="-1" strike="noStrike">
                <a:solidFill>
                  <a:srgbClr val="002060"/>
                </a:solidFill>
                <a:latin typeface="Times New Roman"/>
              </a:rPr>
              <a:t>л</a:t>
            </a:r>
            <a:r>
              <a:rPr b="0" lang="en-US" sz="2400" spc="-1" strike="noStrike">
                <a:solidFill>
                  <a:srgbClr val="002060"/>
                </a:solidFill>
                <a:latin typeface="Times New Roman"/>
              </a:rPr>
              <a:t>ə</a:t>
            </a:r>
            <a:r>
              <a:rPr b="0" lang="ru-RU" sz="2400" spc="-1" strike="noStrike">
                <a:solidFill>
                  <a:srgbClr val="002060"/>
                </a:solidFill>
                <a:latin typeface="Times New Roman"/>
              </a:rPr>
              <a:t>р мен</a:t>
            </a:r>
            <a:r>
              <a:rPr b="0" lang="en-US" sz="2400" spc="-1" strike="noStrike">
                <a:solidFill>
                  <a:srgbClr val="002060"/>
                </a:solidFill>
                <a:latin typeface="Times New Roman"/>
              </a:rPr>
              <a:t>ə</a:t>
            </a:r>
            <a:r>
              <a:rPr b="0" lang="ru-RU" sz="2400" spc="-1" strike="noStrike">
                <a:solidFill>
                  <a:srgbClr val="002060"/>
                </a:solidFill>
                <a:latin typeface="Times New Roman"/>
              </a:rPr>
              <a:t>н биҙ</a:t>
            </a:r>
            <a:r>
              <a:rPr b="0" lang="en-US" sz="2400" spc="-1" strike="noStrike">
                <a:solidFill>
                  <a:srgbClr val="002060"/>
                </a:solidFill>
                <a:latin typeface="Times New Roman"/>
              </a:rPr>
              <a:t>ə</a:t>
            </a:r>
            <a:r>
              <a:rPr b="0" lang="ru-RU" sz="2400" spc="-1" strike="noStrike">
                <a:solidFill>
                  <a:srgbClr val="002060"/>
                </a:solidFill>
                <a:latin typeface="Times New Roman"/>
              </a:rPr>
              <a:t>г</a:t>
            </a:r>
            <a:r>
              <a:rPr b="0" lang="en-US" sz="2400" spc="-1" strike="noStrike">
                <a:solidFill>
                  <a:srgbClr val="002060"/>
                </a:solidFill>
                <a:latin typeface="Times New Roman"/>
              </a:rPr>
              <a:t>ə</a:t>
            </a:r>
            <a:r>
              <a:rPr b="0" lang="ru-RU" sz="2400" spc="-1" strike="noStrike">
                <a:solidFill>
                  <a:srgbClr val="002060"/>
                </a:solidFill>
                <a:latin typeface="Times New Roman"/>
              </a:rPr>
              <a:t>нд</a:t>
            </a:r>
            <a:r>
              <a:rPr b="0" lang="en-US" sz="2400" spc="-1" strike="noStrike">
                <a:solidFill>
                  <a:srgbClr val="002060"/>
                </a:solidFill>
                <a:latin typeface="Times New Roman"/>
              </a:rPr>
              <a:t>ə</a:t>
            </a:r>
            <a:r>
              <a:rPr b="0" lang="ru-RU" sz="2400" spc="-1" strike="noStrike">
                <a:solidFill>
                  <a:srgbClr val="002060"/>
                </a:solidFill>
                <a:latin typeface="Times New Roman"/>
              </a:rPr>
              <a:t>р. Селт</a:t>
            </a:r>
            <a:r>
              <a:rPr b="0" lang="en-US" sz="2400" spc="-1" strike="noStrike">
                <a:solidFill>
                  <a:srgbClr val="002060"/>
                </a:solidFill>
                <a:latin typeface="Times New Roman"/>
              </a:rPr>
              <a:t>ə</a:t>
            </a:r>
            <a:r>
              <a:rPr b="0" lang="ru-RU" sz="2400" spc="-1" strike="noStrike">
                <a:solidFill>
                  <a:srgbClr val="002060"/>
                </a:solidFill>
                <a:latin typeface="Times New Roman"/>
              </a:rPr>
              <a:t>р-һаҡалдар, иңһ</a:t>
            </a:r>
            <a:r>
              <a:rPr b="0" lang="en-US" sz="2400" spc="-1" strike="noStrike">
                <a:solidFill>
                  <a:srgbClr val="002060"/>
                </a:solidFill>
                <a:latin typeface="Times New Roman"/>
              </a:rPr>
              <a:t>ə</a:t>
            </a:r>
            <a:r>
              <a:rPr b="0" lang="ru-RU" sz="2400" spc="-1" strike="noStrike">
                <a:solidFill>
                  <a:srgbClr val="002060"/>
                </a:solidFill>
                <a:latin typeface="Times New Roman"/>
              </a:rPr>
              <a:t>лект</a:t>
            </a:r>
            <a:r>
              <a:rPr b="0" lang="en-US" sz="2400" spc="-1" strike="noStrike">
                <a:solidFill>
                  <a:srgbClr val="002060"/>
                </a:solidFill>
                <a:latin typeface="Times New Roman"/>
              </a:rPr>
              <a:t>ə</a:t>
            </a:r>
            <a:r>
              <a:rPr b="0" lang="ru-RU" sz="2400" spc="-1" strike="noStrike">
                <a:solidFill>
                  <a:srgbClr val="002060"/>
                </a:solidFill>
                <a:latin typeface="Times New Roman"/>
              </a:rPr>
              <a:t>р, х</a:t>
            </a:r>
            <a:r>
              <a:rPr b="0" lang="en-US" sz="2400" spc="-1" strike="noStrike">
                <a:solidFill>
                  <a:srgbClr val="002060"/>
                </a:solidFill>
                <a:latin typeface="Times New Roman"/>
              </a:rPr>
              <a:t>ə</a:t>
            </a:r>
            <a:r>
              <a:rPr b="0" lang="ru-RU" sz="2400" spc="-1" strike="noStrike">
                <a:solidFill>
                  <a:srgbClr val="002060"/>
                </a:solidFill>
                <a:latin typeface="Times New Roman"/>
              </a:rPr>
              <a:t>сит</a:t>
            </a:r>
            <a:r>
              <a:rPr b="0" lang="en-US" sz="2400" spc="-1" strike="noStrike">
                <a:solidFill>
                  <a:srgbClr val="002060"/>
                </a:solidFill>
                <a:latin typeface="Times New Roman"/>
              </a:rPr>
              <a:t>ə</a:t>
            </a:r>
            <a:r>
              <a:rPr b="0" lang="ru-RU" sz="2400" spc="-1" strike="noStrike">
                <a:solidFill>
                  <a:srgbClr val="002060"/>
                </a:solidFill>
                <a:latin typeface="Times New Roman"/>
              </a:rPr>
              <a:t>л</a:t>
            </a:r>
            <a:r>
              <a:rPr b="0" lang="en-US" sz="2400" spc="-1" strike="noStrike">
                <a:solidFill>
                  <a:srgbClr val="002060"/>
                </a:solidFill>
                <a:latin typeface="Times New Roman"/>
              </a:rPr>
              <a:t>ə</a:t>
            </a:r>
            <a:r>
              <a:rPr b="0" lang="ru-RU" sz="2400" spc="-1" strike="noStrike">
                <a:solidFill>
                  <a:srgbClr val="002060"/>
                </a:solidFill>
                <a:latin typeface="Times New Roman"/>
              </a:rPr>
              <a:t>р, муйынсалар, с</a:t>
            </a:r>
            <a:r>
              <a:rPr b="0" lang="en-US" sz="2400" spc="-1" strike="noStrike">
                <a:solidFill>
                  <a:srgbClr val="002060"/>
                </a:solidFill>
                <a:latin typeface="Times New Roman"/>
              </a:rPr>
              <a:t>ə</a:t>
            </a:r>
            <a:r>
              <a:rPr b="0" lang="ru-RU" sz="2400" spc="-1" strike="noStrike">
                <a:solidFill>
                  <a:srgbClr val="002060"/>
                </a:solidFill>
                <a:latin typeface="Times New Roman"/>
              </a:rPr>
              <a:t>с сулпылары — ысын- ысындан с</a:t>
            </a:r>
            <a:r>
              <a:rPr b="0" lang="en-US" sz="2400" spc="-1" strike="noStrike">
                <a:solidFill>
                  <a:srgbClr val="002060"/>
                </a:solidFill>
                <a:latin typeface="Times New Roman"/>
              </a:rPr>
              <a:t>ə</a:t>
            </a:r>
            <a:r>
              <a:rPr b="0" lang="ru-RU" sz="2400" spc="-1" strike="noStrike">
                <a:solidFill>
                  <a:srgbClr val="002060"/>
                </a:solidFill>
                <a:latin typeface="Times New Roman"/>
              </a:rPr>
              <a:t>нғ</a:t>
            </a:r>
            <a:r>
              <a:rPr b="0" lang="en-US" sz="2400" spc="-1" strike="noStrike">
                <a:solidFill>
                  <a:srgbClr val="002060"/>
                </a:solidFill>
                <a:latin typeface="Times New Roman"/>
              </a:rPr>
              <a:t>ə</a:t>
            </a:r>
            <a:r>
              <a:rPr b="0" lang="ru-RU" sz="2400" spc="-1" strike="noStrike">
                <a:solidFill>
                  <a:srgbClr val="002060"/>
                </a:solidFill>
                <a:latin typeface="Times New Roman"/>
              </a:rPr>
              <a:t>т </a:t>
            </a:r>
            <a:r>
              <a:rPr b="0" lang="en-US" sz="2400" spc="-1" strike="noStrike">
                <a:solidFill>
                  <a:srgbClr val="002060"/>
                </a:solidFill>
                <a:latin typeface="Times New Roman"/>
              </a:rPr>
              <a:t>ə</a:t>
            </a:r>
            <a:r>
              <a:rPr b="0" lang="ru-RU" sz="2400" spc="-1" strike="noStrike">
                <a:solidFill>
                  <a:srgbClr val="002060"/>
                </a:solidFill>
                <a:latin typeface="Times New Roman"/>
              </a:rPr>
              <a:t>ҫ</a:t>
            </a:r>
            <a:r>
              <a:rPr b="0" lang="en-US" sz="2400" spc="-1" strike="noStrike">
                <a:solidFill>
                  <a:srgbClr val="002060"/>
                </a:solidFill>
                <a:latin typeface="Times New Roman"/>
              </a:rPr>
              <a:t>ə</a:t>
            </a:r>
            <a:r>
              <a:rPr b="0" lang="ru-RU" sz="2400" spc="-1" strike="noStrike">
                <a:solidFill>
                  <a:srgbClr val="002060"/>
                </a:solidFill>
                <a:latin typeface="Times New Roman"/>
              </a:rPr>
              <a:t>рҙ</a:t>
            </a:r>
            <a:r>
              <a:rPr b="0" lang="en-US" sz="2400" spc="-1" strike="noStrike">
                <a:solidFill>
                  <a:srgbClr val="002060"/>
                </a:solidFill>
                <a:latin typeface="Times New Roman"/>
              </a:rPr>
              <a:t>ə</a:t>
            </a:r>
            <a:r>
              <a:rPr b="0" lang="ru-RU" sz="2400" spc="-1" strike="noStrike">
                <a:solidFill>
                  <a:srgbClr val="002060"/>
                </a:solidFill>
                <a:latin typeface="Times New Roman"/>
              </a:rPr>
              <a:t>ре. Аяҡҡа күн итект</a:t>
            </a:r>
            <a:r>
              <a:rPr b="0" lang="en-US" sz="2400" spc="-1" strike="noStrike">
                <a:solidFill>
                  <a:srgbClr val="002060"/>
                </a:solidFill>
                <a:latin typeface="Times New Roman"/>
              </a:rPr>
              <a:t>ə</a:t>
            </a:r>
            <a:r>
              <a:rPr b="0" lang="ru-RU" sz="2400" spc="-1" strike="noStrike">
                <a:solidFill>
                  <a:srgbClr val="002060"/>
                </a:solidFill>
                <a:latin typeface="Times New Roman"/>
              </a:rPr>
              <a:t>р, к</a:t>
            </a:r>
            <a:r>
              <a:rPr b="0" lang="en-US" sz="2400" spc="-1" strike="noStrike">
                <a:solidFill>
                  <a:srgbClr val="002060"/>
                </a:solidFill>
                <a:latin typeface="Times New Roman"/>
              </a:rPr>
              <a:t>ə</a:t>
            </a:r>
            <a:r>
              <a:rPr b="0" lang="ru-RU" sz="2400" spc="-1" strike="noStrike">
                <a:solidFill>
                  <a:srgbClr val="002060"/>
                </a:solidFill>
                <a:latin typeface="Times New Roman"/>
              </a:rPr>
              <a:t>үеш, тула ҡуңыслы ситек кейг</a:t>
            </a:r>
            <a:r>
              <a:rPr b="0" lang="en-US" sz="2400" spc="-1" strike="noStrike">
                <a:solidFill>
                  <a:srgbClr val="002060"/>
                </a:solidFill>
                <a:latin typeface="Times New Roman"/>
              </a:rPr>
              <a:t>ə</a:t>
            </a:r>
            <a:r>
              <a:rPr b="0" lang="ru-RU" sz="2400" spc="-1" strike="noStrike">
                <a:solidFill>
                  <a:srgbClr val="002060"/>
                </a:solidFill>
                <a:latin typeface="Times New Roman"/>
              </a:rPr>
              <a:t>нд</a:t>
            </a:r>
            <a:r>
              <a:rPr b="0" lang="en-US" sz="2400" spc="-1" strike="noStrike">
                <a:solidFill>
                  <a:srgbClr val="002060"/>
                </a:solidFill>
                <a:latin typeface="Times New Roman"/>
              </a:rPr>
              <a:t>ə</a:t>
            </a:r>
            <a:r>
              <a:rPr b="0" lang="ru-RU" sz="2400" spc="-1" strike="noStrike">
                <a:solidFill>
                  <a:srgbClr val="002060"/>
                </a:solidFill>
                <a:latin typeface="Times New Roman"/>
              </a:rPr>
              <a:t>р. </a:t>
            </a:r>
            <a:endParaRPr b="0" lang="ru-RU" sz="2400" spc="-1" strike="noStrike">
              <a:latin typeface="Arial"/>
            </a:endParaRPr>
          </a:p>
          <a:p>
            <a:pPr algn="just">
              <a:lnSpc>
                <a:spcPct val="100000"/>
              </a:lnSpc>
            </a:pPr>
            <a:r>
              <a:rPr b="0" lang="ru-RU" sz="2400" spc="-1" strike="noStrike">
                <a:solidFill>
                  <a:srgbClr val="002060"/>
                </a:solidFill>
                <a:latin typeface="Times New Roman"/>
              </a:rPr>
              <a:t>  </a:t>
            </a:r>
            <a:r>
              <a:rPr b="0" lang="ru-RU" sz="2400" spc="-1" strike="noStrike">
                <a:solidFill>
                  <a:srgbClr val="002060"/>
                </a:solidFill>
                <a:latin typeface="Times New Roman"/>
              </a:rPr>
              <a:t>Башҡорт костюмы ғ</a:t>
            </a:r>
            <a:r>
              <a:rPr b="0" lang="en-US" sz="2400" spc="-1" strike="noStrike">
                <a:solidFill>
                  <a:srgbClr val="002060"/>
                </a:solidFill>
                <a:latin typeface="Times New Roman"/>
              </a:rPr>
              <a:t>ə</a:t>
            </a:r>
            <a:r>
              <a:rPr b="0" lang="ru-RU" sz="2400" spc="-1" strike="noStrike">
                <a:solidFill>
                  <a:srgbClr val="002060"/>
                </a:solidFill>
                <a:latin typeface="Times New Roman"/>
              </a:rPr>
              <a:t>ж</a:t>
            </a:r>
            <a:r>
              <a:rPr b="0" lang="en-US" sz="2400" spc="-1" strike="noStrike">
                <a:solidFill>
                  <a:srgbClr val="002060"/>
                </a:solidFill>
                <a:latin typeface="Times New Roman"/>
              </a:rPr>
              <a:t>ə</a:t>
            </a:r>
            <a:r>
              <a:rPr b="0" lang="ru-RU" sz="2400" spc="-1" strike="noStrike">
                <a:solidFill>
                  <a:srgbClr val="002060"/>
                </a:solidFill>
                <a:latin typeface="Times New Roman"/>
              </a:rPr>
              <a:t>п күп төрлө һ</a:t>
            </a:r>
            <a:r>
              <a:rPr b="0" lang="en-US" sz="2400" spc="-1" strike="noStrike">
                <a:solidFill>
                  <a:srgbClr val="002060"/>
                </a:solidFill>
                <a:latin typeface="Times New Roman"/>
              </a:rPr>
              <a:t>ə</a:t>
            </a:r>
            <a:r>
              <a:rPr b="0" lang="ru-RU" sz="2400" spc="-1" strike="noStrike">
                <a:solidFill>
                  <a:srgbClr val="002060"/>
                </a:solidFill>
                <a:latin typeface="Times New Roman"/>
              </a:rPr>
              <a:t>м бай.</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144" name="Picture 10" descr="http://www.schoolnet.by/~dsch4/Biblioteka/novosti/ornament.png"/>
          <p:cNvPicPr/>
          <p:nvPr/>
        </p:nvPicPr>
        <p:blipFill>
          <a:blip r:embed="rId2"/>
          <a:stretch/>
        </p:blipFill>
        <p:spPr>
          <a:xfrm>
            <a:off x="0" y="11520"/>
            <a:ext cx="2141640" cy="391320"/>
          </a:xfrm>
          <a:prstGeom prst="rect">
            <a:avLst/>
          </a:prstGeom>
          <a:ln>
            <a:noFill/>
          </a:ln>
        </p:spPr>
      </p:pic>
      <p:pic>
        <p:nvPicPr>
          <p:cNvPr id="145" name="Picture 6" descr="http://www.schoolnet.by/~dsch4/Biblioteka/novosti/ornament.png"/>
          <p:cNvPicPr/>
          <p:nvPr/>
        </p:nvPicPr>
        <p:blipFill>
          <a:blip r:embed="rId3"/>
          <a:stretch/>
        </p:blipFill>
        <p:spPr>
          <a:xfrm>
            <a:off x="2095560" y="-5760"/>
            <a:ext cx="2089440" cy="391320"/>
          </a:xfrm>
          <a:prstGeom prst="rect">
            <a:avLst/>
          </a:prstGeom>
          <a:ln>
            <a:noFill/>
          </a:ln>
        </p:spPr>
      </p:pic>
      <p:pic>
        <p:nvPicPr>
          <p:cNvPr id="146"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147"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148"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149"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150" name="Picture 6" descr="http://www.schoolnet.by/~dsch4/Biblioteka/novosti/ornament.png"/>
          <p:cNvPicPr/>
          <p:nvPr/>
        </p:nvPicPr>
        <p:blipFill>
          <a:blip r:embed="rId8"/>
          <a:stretch/>
        </p:blipFill>
        <p:spPr>
          <a:xfrm>
            <a:off x="2095560" y="6488280"/>
            <a:ext cx="2089440" cy="391320"/>
          </a:xfrm>
          <a:prstGeom prst="rect">
            <a:avLst/>
          </a:prstGeom>
          <a:ln>
            <a:noFill/>
          </a:ln>
        </p:spPr>
      </p:pic>
      <p:pic>
        <p:nvPicPr>
          <p:cNvPr id="151"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152"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153"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154"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155" name="Picture 6" descr="http://www.schoolnet.by/~dsch4/Biblioteka/novosti/ornament.png"/>
          <p:cNvPicPr/>
          <p:nvPr/>
        </p:nvPicPr>
        <p:blipFill>
          <a:blip r:embed="rId13"/>
          <a:stretch/>
        </p:blipFill>
        <p:spPr>
          <a:xfrm>
            <a:off x="0" y="6488280"/>
            <a:ext cx="2166480" cy="391320"/>
          </a:xfrm>
          <a:prstGeom prst="rect">
            <a:avLst/>
          </a:prstGeom>
          <a:ln>
            <a:noFill/>
          </a:ln>
        </p:spPr>
      </p:pic>
      <p:pic>
        <p:nvPicPr>
          <p:cNvPr id="156"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157"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158"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159" name="Picture 2" descr="https://rbsmi.ru/upload/iblock/fa3/fa36515cdf787633ce3c446991a335ff.jpg"/>
          <p:cNvPicPr/>
          <p:nvPr/>
        </p:nvPicPr>
        <p:blipFill>
          <a:blip r:embed="rId17"/>
          <a:srcRect l="0" t="0" r="2376" b="4475"/>
          <a:stretch/>
        </p:blipFill>
        <p:spPr>
          <a:xfrm>
            <a:off x="2576160" y="396720"/>
            <a:ext cx="6132960" cy="3996720"/>
          </a:xfrm>
          <a:prstGeom prst="rect">
            <a:avLst/>
          </a:prstGeom>
          <a:ln>
            <a:noFill/>
          </a:ln>
        </p:spPr>
      </p:pic>
      <p:sp>
        <p:nvSpPr>
          <p:cNvPr id="160" name="CustomShape 1"/>
          <p:cNvSpPr/>
          <p:nvPr/>
        </p:nvSpPr>
        <p:spPr>
          <a:xfrm>
            <a:off x="752760" y="4534560"/>
            <a:ext cx="11004120" cy="1766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Сәхнә мәнфәғәтенән сығып, башҡорт кейеме йылдан-йыл нығыраҡ стилләштерелә.</a:t>
            </a:r>
            <a:endParaRPr b="0" lang="ru-RU" sz="2200" spc="-1" strike="noStrike">
              <a:latin typeface="Arial"/>
            </a:endParaRPr>
          </a:p>
          <a:p>
            <a:pPr>
              <a:lnSpc>
                <a:spcPct val="100000"/>
              </a:lnSpc>
            </a:pPr>
            <a:r>
              <a:rPr b="1" lang="ru-RU" sz="2200" spc="-1" strike="noStrike">
                <a:solidFill>
                  <a:srgbClr val="002060"/>
                </a:solidFill>
                <a:latin typeface="Times New Roman"/>
              </a:rPr>
              <a:t>    </a:t>
            </a:r>
            <a:r>
              <a:rPr b="1" lang="ru-RU" sz="2200" spc="-1" strike="noStrike">
                <a:solidFill>
                  <a:srgbClr val="002060"/>
                </a:solidFill>
                <a:latin typeface="Times New Roman"/>
              </a:rPr>
              <a:t>Милли кейем</a:t>
            </a:r>
            <a:r>
              <a:rPr b="0" lang="ru-RU" sz="2200" spc="-1" strike="noStrike">
                <a:solidFill>
                  <a:srgbClr val="002060"/>
                </a:solidFill>
                <a:latin typeface="Times New Roman"/>
              </a:rPr>
              <a:t> – халыҡтың быуаттар буйына, бик аҙ ғына үҙгәрештәр кисереп, һаҡланып килгән ҡомартҡыһы.</a:t>
            </a:r>
            <a:endParaRPr b="0" lang="ru-RU" sz="2200" spc="-1" strike="noStrike">
              <a:latin typeface="Arial"/>
            </a:endParaRPr>
          </a:p>
          <a:p>
            <a:pPr>
              <a:lnSpc>
                <a:spcPct val="100000"/>
              </a:lnSpc>
            </a:pPr>
            <a:r>
              <a:rPr b="1" lang="ru-RU" sz="2200" spc="-1" strike="noStrike">
                <a:solidFill>
                  <a:srgbClr val="002060"/>
                </a:solidFill>
                <a:latin typeface="Times New Roman"/>
              </a:rPr>
              <a:t>    </a:t>
            </a:r>
            <a:r>
              <a:rPr b="1" lang="ru-RU" sz="2200" spc="-1" strike="noStrike">
                <a:solidFill>
                  <a:srgbClr val="002060"/>
                </a:solidFill>
                <a:latin typeface="Times New Roman"/>
              </a:rPr>
              <a:t>Милли стилдәге сәхнә кейеме</a:t>
            </a:r>
            <a:r>
              <a:rPr b="0" lang="ru-RU" sz="2200" spc="-1" strike="noStrike">
                <a:solidFill>
                  <a:srgbClr val="002060"/>
                </a:solidFill>
                <a:latin typeface="Times New Roman"/>
              </a:rPr>
              <a:t> – теге йәки был милли элемент ҡушып тегелгән, дөйөм милли колоритты сағылдырған кейем.</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162" name="Picture 10" descr="http://www.schoolnet.by/~dsch4/Biblioteka/novosti/ornament.png"/>
          <p:cNvPicPr/>
          <p:nvPr/>
        </p:nvPicPr>
        <p:blipFill>
          <a:blip r:embed="rId2"/>
          <a:stretch/>
        </p:blipFill>
        <p:spPr>
          <a:xfrm>
            <a:off x="0" y="0"/>
            <a:ext cx="2160720" cy="391320"/>
          </a:xfrm>
          <a:prstGeom prst="rect">
            <a:avLst/>
          </a:prstGeom>
          <a:ln>
            <a:noFill/>
          </a:ln>
        </p:spPr>
      </p:pic>
      <p:pic>
        <p:nvPicPr>
          <p:cNvPr id="163" name="Picture 6" descr="http://www.schoolnet.by/~dsch4/Biblioteka/novosti/ornament.png"/>
          <p:cNvPicPr/>
          <p:nvPr/>
        </p:nvPicPr>
        <p:blipFill>
          <a:blip r:embed="rId3"/>
          <a:stretch/>
        </p:blipFill>
        <p:spPr>
          <a:xfrm>
            <a:off x="2095560" y="0"/>
            <a:ext cx="2089440" cy="391320"/>
          </a:xfrm>
          <a:prstGeom prst="rect">
            <a:avLst/>
          </a:prstGeom>
          <a:ln>
            <a:noFill/>
          </a:ln>
        </p:spPr>
      </p:pic>
      <p:pic>
        <p:nvPicPr>
          <p:cNvPr id="164"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165"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166"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167"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168" name="Picture 6" descr="http://www.schoolnet.by/~dsch4/Biblioteka/novosti/ornament.png"/>
          <p:cNvPicPr/>
          <p:nvPr/>
        </p:nvPicPr>
        <p:blipFill>
          <a:blip r:embed="rId8"/>
          <a:stretch/>
        </p:blipFill>
        <p:spPr>
          <a:xfrm>
            <a:off x="2095560" y="6498360"/>
            <a:ext cx="2089440" cy="391320"/>
          </a:xfrm>
          <a:prstGeom prst="rect">
            <a:avLst/>
          </a:prstGeom>
          <a:ln>
            <a:noFill/>
          </a:ln>
        </p:spPr>
      </p:pic>
      <p:pic>
        <p:nvPicPr>
          <p:cNvPr id="169"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170"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171"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172"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173" name="Picture 6" descr="http://www.schoolnet.by/~dsch4/Biblioteka/novosti/ornament.png"/>
          <p:cNvPicPr/>
          <p:nvPr/>
        </p:nvPicPr>
        <p:blipFill>
          <a:blip r:embed="rId13"/>
          <a:stretch/>
        </p:blipFill>
        <p:spPr>
          <a:xfrm>
            <a:off x="0" y="6508080"/>
            <a:ext cx="2160720" cy="391320"/>
          </a:xfrm>
          <a:prstGeom prst="rect">
            <a:avLst/>
          </a:prstGeom>
          <a:ln>
            <a:noFill/>
          </a:ln>
        </p:spPr>
      </p:pic>
      <p:pic>
        <p:nvPicPr>
          <p:cNvPr id="174"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175"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176"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177" name="Picture 2" descr="https://i.pinimg.com/736x/96/8e/b1/968eb195ca71f8d5af34a541907c15ba.jpg"/>
          <p:cNvPicPr/>
          <p:nvPr/>
        </p:nvPicPr>
        <p:blipFill>
          <a:blip r:embed="rId17"/>
          <a:stretch/>
        </p:blipFill>
        <p:spPr>
          <a:xfrm>
            <a:off x="2235240" y="609480"/>
            <a:ext cx="7009920" cy="3962160"/>
          </a:xfrm>
          <a:prstGeom prst="rect">
            <a:avLst/>
          </a:prstGeom>
          <a:ln>
            <a:noFill/>
          </a:ln>
        </p:spPr>
      </p:pic>
      <p:sp>
        <p:nvSpPr>
          <p:cNvPr id="178" name="CustomShape 1"/>
          <p:cNvSpPr/>
          <p:nvPr/>
        </p:nvSpPr>
        <p:spPr>
          <a:xfrm>
            <a:off x="733680" y="4828680"/>
            <a:ext cx="10846440" cy="1095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Башҡорт халҡының милли кейеме бик бай, күҙҙең яуын алып тора. Бигерәк тә башҡорт ҡатын-ҡыҙҙары кейгән кейемдәр матур. Көмөш тәңкә һәм мәрйендәр менән биҙәлгән селтәр, ҡашмау, сулпы, алҡа, беләҙектәр, балитәкле күлдәктәр, сигелгән елән.</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180" name="Picture 10" descr="http://www.schoolnet.by/~dsch4/Biblioteka/novosti/ornament.png"/>
          <p:cNvPicPr/>
          <p:nvPr/>
        </p:nvPicPr>
        <p:blipFill>
          <a:blip r:embed="rId2"/>
          <a:stretch/>
        </p:blipFill>
        <p:spPr>
          <a:xfrm>
            <a:off x="-35640" y="0"/>
            <a:ext cx="2165400" cy="391320"/>
          </a:xfrm>
          <a:prstGeom prst="rect">
            <a:avLst/>
          </a:prstGeom>
          <a:ln>
            <a:noFill/>
          </a:ln>
        </p:spPr>
      </p:pic>
      <p:pic>
        <p:nvPicPr>
          <p:cNvPr id="181" name="Picture 6" descr="http://www.schoolnet.by/~dsch4/Biblioteka/novosti/ornament.png"/>
          <p:cNvPicPr/>
          <p:nvPr/>
        </p:nvPicPr>
        <p:blipFill>
          <a:blip r:embed="rId3"/>
          <a:stretch/>
        </p:blipFill>
        <p:spPr>
          <a:xfrm>
            <a:off x="2089800" y="0"/>
            <a:ext cx="2089440" cy="391320"/>
          </a:xfrm>
          <a:prstGeom prst="rect">
            <a:avLst/>
          </a:prstGeom>
          <a:ln>
            <a:noFill/>
          </a:ln>
        </p:spPr>
      </p:pic>
      <p:pic>
        <p:nvPicPr>
          <p:cNvPr id="182"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183"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184"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185"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186" name="Picture 6" descr="http://www.schoolnet.by/~dsch4/Biblioteka/novosti/ornament.png"/>
          <p:cNvPicPr/>
          <p:nvPr/>
        </p:nvPicPr>
        <p:blipFill>
          <a:blip r:embed="rId8"/>
          <a:stretch/>
        </p:blipFill>
        <p:spPr>
          <a:xfrm>
            <a:off x="2073600" y="6488280"/>
            <a:ext cx="2089440" cy="391320"/>
          </a:xfrm>
          <a:prstGeom prst="rect">
            <a:avLst/>
          </a:prstGeom>
          <a:ln>
            <a:noFill/>
          </a:ln>
        </p:spPr>
      </p:pic>
      <p:pic>
        <p:nvPicPr>
          <p:cNvPr id="187"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188"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189"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190"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191" name="Picture 6" descr="http://www.schoolnet.by/~dsch4/Biblioteka/novosti/ornament.png"/>
          <p:cNvPicPr/>
          <p:nvPr/>
        </p:nvPicPr>
        <p:blipFill>
          <a:blip r:embed="rId13"/>
          <a:stretch/>
        </p:blipFill>
        <p:spPr>
          <a:xfrm>
            <a:off x="8640" y="6484320"/>
            <a:ext cx="2135520" cy="391320"/>
          </a:xfrm>
          <a:prstGeom prst="rect">
            <a:avLst/>
          </a:prstGeom>
          <a:ln>
            <a:noFill/>
          </a:ln>
        </p:spPr>
      </p:pic>
      <p:pic>
        <p:nvPicPr>
          <p:cNvPr id="192"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193"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194"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sp>
        <p:nvSpPr>
          <p:cNvPr id="195" name="CustomShape 1"/>
          <p:cNvSpPr/>
          <p:nvPr/>
        </p:nvSpPr>
        <p:spPr>
          <a:xfrm>
            <a:off x="3828240" y="479160"/>
            <a:ext cx="8021880" cy="246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800" spc="-1" strike="noStrike">
                <a:solidFill>
                  <a:srgbClr val="c54949"/>
                </a:solidFill>
                <a:latin typeface="Times New Roman"/>
              </a:rPr>
              <a:t>Ҡашмау</a:t>
            </a:r>
            <a:endParaRPr b="0" lang="ru-RU" sz="2800" spc="-1" strike="noStrike">
              <a:latin typeface="Arial"/>
            </a:endParaRPr>
          </a:p>
          <a:p>
            <a:pPr>
              <a:lnSpc>
                <a:spcPct val="100000"/>
              </a:lnSpc>
            </a:pPr>
            <a:endParaRPr b="0" lang="ru-RU" sz="2800" spc="-1" strike="noStrike">
              <a:latin typeface="Arial"/>
            </a:endParaRPr>
          </a:p>
          <a:p>
            <a:pPr>
              <a:lnSpc>
                <a:spcPct val="100000"/>
              </a:lnSpc>
            </a:pPr>
            <a:r>
              <a:rPr b="0" lang="ru-RU" sz="2200" spc="-1" strike="noStrike">
                <a:solidFill>
                  <a:srgbClr val="002060"/>
                </a:solidFill>
                <a:latin typeface="Times New Roman"/>
              </a:rPr>
              <a:t>   </a:t>
            </a:r>
            <a:r>
              <a:rPr b="0" lang="ru-RU" sz="2200" spc="-1" strike="noStrike">
                <a:solidFill>
                  <a:srgbClr val="002060"/>
                </a:solidFill>
                <a:latin typeface="Times New Roman"/>
              </a:rPr>
              <a:t>Уның сәсте ҡаплап торған ҡойроғо бигерәк серле. Ошо оҙон киң таҫмаға ҡортбаш тегелгән; аҡ төҫтәге ваҡ ҡына диңгеҙ ҡабырсаҡтарын Һиндостандан килтергәндәр. Ҡортбаш (фән телендә каури) – башҡорт халҡының бик боронғо халыҡ икәнен дәлилләүсе ҡомартҡы.</a:t>
            </a:r>
            <a:endParaRPr b="0" lang="ru-RU" sz="2200" spc="-1" strike="noStrike">
              <a:latin typeface="Arial"/>
            </a:endParaRPr>
          </a:p>
        </p:txBody>
      </p:sp>
      <p:pic>
        <p:nvPicPr>
          <p:cNvPr id="196" name="Рисунок 2" descr=""/>
          <p:cNvPicPr/>
          <p:nvPr/>
        </p:nvPicPr>
        <p:blipFill>
          <a:blip r:embed="rId17"/>
          <a:stretch/>
        </p:blipFill>
        <p:spPr>
          <a:xfrm>
            <a:off x="8332200" y="3048480"/>
            <a:ext cx="2816640" cy="3239280"/>
          </a:xfrm>
          <a:prstGeom prst="rect">
            <a:avLst/>
          </a:prstGeom>
          <a:ln>
            <a:noFill/>
          </a:ln>
        </p:spPr>
      </p:pic>
      <p:pic>
        <p:nvPicPr>
          <p:cNvPr id="197" name="Picture 4" descr="https://i.pinimg.com/736x/9e/84/1a/9e841a906b30189aaa1f0ab348211569.jpg"/>
          <p:cNvPicPr/>
          <p:nvPr/>
        </p:nvPicPr>
        <p:blipFill>
          <a:blip r:embed="rId18"/>
          <a:stretch/>
        </p:blipFill>
        <p:spPr>
          <a:xfrm>
            <a:off x="3983400" y="3059280"/>
            <a:ext cx="3215520" cy="3228120"/>
          </a:xfrm>
          <a:prstGeom prst="rect">
            <a:avLst/>
          </a:prstGeom>
          <a:ln>
            <a:noFill/>
          </a:ln>
        </p:spPr>
      </p:pic>
      <p:pic>
        <p:nvPicPr>
          <p:cNvPr id="198" name="Рисунок 3" descr=""/>
          <p:cNvPicPr/>
          <p:nvPr/>
        </p:nvPicPr>
        <p:blipFill>
          <a:blip r:embed="rId19"/>
          <a:stretch/>
        </p:blipFill>
        <p:spPr>
          <a:xfrm>
            <a:off x="610560" y="618120"/>
            <a:ext cx="2876040" cy="566928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Picture 6" descr="http://www.schoolnet.by/~dsch4/Biblioteka/novosti/ornament.png"/>
          <p:cNvPicPr/>
          <p:nvPr/>
        </p:nvPicPr>
        <p:blipFill>
          <a:blip r:embed="rId1"/>
          <a:stretch/>
        </p:blipFill>
        <p:spPr>
          <a:xfrm flipH="1" rot="5400000">
            <a:off x="10798560" y="5143680"/>
            <a:ext cx="2318400" cy="434520"/>
          </a:xfrm>
          <a:prstGeom prst="rect">
            <a:avLst/>
          </a:prstGeom>
          <a:ln>
            <a:noFill/>
          </a:ln>
        </p:spPr>
      </p:pic>
      <p:pic>
        <p:nvPicPr>
          <p:cNvPr id="200" name="Picture 10" descr="http://www.schoolnet.by/~dsch4/Biblioteka/novosti/ornament.png"/>
          <p:cNvPicPr/>
          <p:nvPr/>
        </p:nvPicPr>
        <p:blipFill>
          <a:blip r:embed="rId2"/>
          <a:stretch/>
        </p:blipFill>
        <p:spPr>
          <a:xfrm>
            <a:off x="18000" y="0"/>
            <a:ext cx="2089440" cy="391320"/>
          </a:xfrm>
          <a:prstGeom prst="rect">
            <a:avLst/>
          </a:prstGeom>
          <a:ln>
            <a:noFill/>
          </a:ln>
        </p:spPr>
      </p:pic>
      <p:pic>
        <p:nvPicPr>
          <p:cNvPr id="201" name="Picture 6" descr="http://www.schoolnet.by/~dsch4/Biblioteka/novosti/ornament.png"/>
          <p:cNvPicPr/>
          <p:nvPr/>
        </p:nvPicPr>
        <p:blipFill>
          <a:blip r:embed="rId3"/>
          <a:stretch/>
        </p:blipFill>
        <p:spPr>
          <a:xfrm>
            <a:off x="2054160" y="1800"/>
            <a:ext cx="2089440" cy="391320"/>
          </a:xfrm>
          <a:prstGeom prst="rect">
            <a:avLst/>
          </a:prstGeom>
          <a:ln>
            <a:noFill/>
          </a:ln>
        </p:spPr>
      </p:pic>
      <p:pic>
        <p:nvPicPr>
          <p:cNvPr id="202" name="Picture 6" descr="http://www.schoolnet.by/~dsch4/Biblioteka/novosti/ornament.png"/>
          <p:cNvPicPr/>
          <p:nvPr/>
        </p:nvPicPr>
        <p:blipFill>
          <a:blip r:embed="rId4"/>
          <a:stretch/>
        </p:blipFill>
        <p:spPr>
          <a:xfrm>
            <a:off x="4143960" y="9000"/>
            <a:ext cx="2089440" cy="391320"/>
          </a:xfrm>
          <a:prstGeom prst="rect">
            <a:avLst/>
          </a:prstGeom>
          <a:ln>
            <a:noFill/>
          </a:ln>
        </p:spPr>
      </p:pic>
      <p:pic>
        <p:nvPicPr>
          <p:cNvPr id="203" name="Picture 6" descr="http://www.schoolnet.by/~dsch4/Biblioteka/novosti/ornament.png"/>
          <p:cNvPicPr/>
          <p:nvPr/>
        </p:nvPicPr>
        <p:blipFill>
          <a:blip r:embed="rId5"/>
          <a:stretch/>
        </p:blipFill>
        <p:spPr>
          <a:xfrm>
            <a:off x="6157440" y="-5760"/>
            <a:ext cx="2089440" cy="391320"/>
          </a:xfrm>
          <a:prstGeom prst="rect">
            <a:avLst/>
          </a:prstGeom>
          <a:ln>
            <a:noFill/>
          </a:ln>
        </p:spPr>
      </p:pic>
      <p:pic>
        <p:nvPicPr>
          <p:cNvPr id="204" name="Picture 6" descr="http://www.schoolnet.by/~dsch4/Biblioteka/novosti/ornament.png"/>
          <p:cNvPicPr/>
          <p:nvPr/>
        </p:nvPicPr>
        <p:blipFill>
          <a:blip r:embed="rId6"/>
          <a:stretch/>
        </p:blipFill>
        <p:spPr>
          <a:xfrm>
            <a:off x="8200440" y="0"/>
            <a:ext cx="2089440" cy="391320"/>
          </a:xfrm>
          <a:prstGeom prst="rect">
            <a:avLst/>
          </a:prstGeom>
          <a:ln>
            <a:noFill/>
          </a:ln>
        </p:spPr>
      </p:pic>
      <p:pic>
        <p:nvPicPr>
          <p:cNvPr id="205" name="Picture 6" descr="http://www.schoolnet.by/~dsch4/Biblioteka/novosti/ornament.png"/>
          <p:cNvPicPr/>
          <p:nvPr/>
        </p:nvPicPr>
        <p:blipFill>
          <a:blip r:embed="rId7"/>
          <a:stretch/>
        </p:blipFill>
        <p:spPr>
          <a:xfrm>
            <a:off x="10137960" y="0"/>
            <a:ext cx="2089440" cy="391320"/>
          </a:xfrm>
          <a:prstGeom prst="rect">
            <a:avLst/>
          </a:prstGeom>
          <a:ln>
            <a:noFill/>
          </a:ln>
        </p:spPr>
      </p:pic>
      <p:pic>
        <p:nvPicPr>
          <p:cNvPr id="206" name="Picture 6" descr="http://www.schoolnet.by/~dsch4/Biblioteka/novosti/ornament.png"/>
          <p:cNvPicPr/>
          <p:nvPr/>
        </p:nvPicPr>
        <p:blipFill>
          <a:blip r:embed="rId8"/>
          <a:stretch/>
        </p:blipFill>
        <p:spPr>
          <a:xfrm>
            <a:off x="2073600" y="6488280"/>
            <a:ext cx="2089440" cy="391320"/>
          </a:xfrm>
          <a:prstGeom prst="rect">
            <a:avLst/>
          </a:prstGeom>
          <a:ln>
            <a:noFill/>
          </a:ln>
        </p:spPr>
      </p:pic>
      <p:pic>
        <p:nvPicPr>
          <p:cNvPr id="207" name="Picture 6" descr="http://www.schoolnet.by/~dsch4/Biblioteka/novosti/ornament.png"/>
          <p:cNvPicPr/>
          <p:nvPr/>
        </p:nvPicPr>
        <p:blipFill>
          <a:blip r:embed="rId9"/>
          <a:stretch/>
        </p:blipFill>
        <p:spPr>
          <a:xfrm>
            <a:off x="4114440" y="6493320"/>
            <a:ext cx="2089440" cy="391320"/>
          </a:xfrm>
          <a:prstGeom prst="rect">
            <a:avLst/>
          </a:prstGeom>
          <a:ln>
            <a:noFill/>
          </a:ln>
        </p:spPr>
      </p:pic>
      <p:pic>
        <p:nvPicPr>
          <p:cNvPr id="208" name="Picture 6" descr="http://www.schoolnet.by/~dsch4/Biblioteka/novosti/ornament.png"/>
          <p:cNvPicPr/>
          <p:nvPr/>
        </p:nvPicPr>
        <p:blipFill>
          <a:blip r:embed="rId10"/>
          <a:stretch/>
        </p:blipFill>
        <p:spPr>
          <a:xfrm>
            <a:off x="6111000" y="6498360"/>
            <a:ext cx="2089440" cy="391320"/>
          </a:xfrm>
          <a:prstGeom prst="rect">
            <a:avLst/>
          </a:prstGeom>
          <a:ln>
            <a:noFill/>
          </a:ln>
        </p:spPr>
      </p:pic>
      <p:pic>
        <p:nvPicPr>
          <p:cNvPr id="209" name="Picture 6" descr="http://www.schoolnet.by/~dsch4/Biblioteka/novosti/ornament.png"/>
          <p:cNvPicPr/>
          <p:nvPr/>
        </p:nvPicPr>
        <p:blipFill>
          <a:blip r:embed="rId11"/>
          <a:stretch/>
        </p:blipFill>
        <p:spPr>
          <a:xfrm>
            <a:off x="8151840" y="6493320"/>
            <a:ext cx="2089440" cy="391320"/>
          </a:xfrm>
          <a:prstGeom prst="rect">
            <a:avLst/>
          </a:prstGeom>
          <a:ln>
            <a:noFill/>
          </a:ln>
        </p:spPr>
      </p:pic>
      <p:pic>
        <p:nvPicPr>
          <p:cNvPr id="210" name="Picture 6" descr="http://www.schoolnet.by/~dsch4/Biblioteka/novosti/ornament.png"/>
          <p:cNvPicPr/>
          <p:nvPr/>
        </p:nvPicPr>
        <p:blipFill>
          <a:blip r:embed="rId12"/>
          <a:stretch/>
        </p:blipFill>
        <p:spPr>
          <a:xfrm>
            <a:off x="10197000" y="6493320"/>
            <a:ext cx="2030040" cy="391320"/>
          </a:xfrm>
          <a:prstGeom prst="rect">
            <a:avLst/>
          </a:prstGeom>
          <a:ln>
            <a:noFill/>
          </a:ln>
        </p:spPr>
      </p:pic>
      <p:pic>
        <p:nvPicPr>
          <p:cNvPr id="211" name="Picture 6" descr="http://www.schoolnet.by/~dsch4/Biblioteka/novosti/ornament.png"/>
          <p:cNvPicPr/>
          <p:nvPr/>
        </p:nvPicPr>
        <p:blipFill>
          <a:blip r:embed="rId13"/>
          <a:stretch/>
        </p:blipFill>
        <p:spPr>
          <a:xfrm>
            <a:off x="8640" y="6488280"/>
            <a:ext cx="2108880" cy="391320"/>
          </a:xfrm>
          <a:prstGeom prst="rect">
            <a:avLst/>
          </a:prstGeom>
          <a:ln>
            <a:noFill/>
          </a:ln>
        </p:spPr>
      </p:pic>
      <p:pic>
        <p:nvPicPr>
          <p:cNvPr id="212" name="Picture 12" descr="http://www.schoolnet.by/~dsch4/Biblioteka/novosti/ornament.png"/>
          <p:cNvPicPr/>
          <p:nvPr/>
        </p:nvPicPr>
        <p:blipFill>
          <a:blip r:embed="rId14"/>
          <a:stretch/>
        </p:blipFill>
        <p:spPr>
          <a:xfrm rot="16200000">
            <a:off x="10815120" y="1306800"/>
            <a:ext cx="2318400" cy="434520"/>
          </a:xfrm>
          <a:prstGeom prst="rect">
            <a:avLst/>
          </a:prstGeom>
          <a:ln>
            <a:noFill/>
          </a:ln>
        </p:spPr>
      </p:pic>
      <p:pic>
        <p:nvPicPr>
          <p:cNvPr id="213" name="Picture 12" descr="http://www.schoolnet.by/~dsch4/Biblioteka/novosti/ornament.png"/>
          <p:cNvPicPr/>
          <p:nvPr/>
        </p:nvPicPr>
        <p:blipFill>
          <a:blip r:embed="rId15"/>
          <a:stretch/>
        </p:blipFill>
        <p:spPr>
          <a:xfrm rot="16200000">
            <a:off x="-933120" y="5143680"/>
            <a:ext cx="2318400" cy="434520"/>
          </a:xfrm>
          <a:prstGeom prst="rect">
            <a:avLst/>
          </a:prstGeom>
          <a:ln>
            <a:noFill/>
          </a:ln>
        </p:spPr>
      </p:pic>
      <p:pic>
        <p:nvPicPr>
          <p:cNvPr id="214" name="Picture 12" descr="http://www.schoolnet.by/~dsch4/Biblioteka/novosti/ornament.png"/>
          <p:cNvPicPr/>
          <p:nvPr/>
        </p:nvPicPr>
        <p:blipFill>
          <a:blip r:embed="rId16"/>
          <a:stretch/>
        </p:blipFill>
        <p:spPr>
          <a:xfrm rot="16200000">
            <a:off x="-941760" y="1316520"/>
            <a:ext cx="2318400" cy="434520"/>
          </a:xfrm>
          <a:prstGeom prst="rect">
            <a:avLst/>
          </a:prstGeom>
          <a:ln>
            <a:noFill/>
          </a:ln>
        </p:spPr>
      </p:pic>
      <p:pic>
        <p:nvPicPr>
          <p:cNvPr id="215" name="Picture 2" descr="Ҡашмау Уның сәсте ҡаплап торған ҡойроғо бигерәк серле. Ошо оҙон киң таҫмаға ҡортбаш тегелгән; аҡ төҫтәге ваҡ ҡына диңгеҙ ҡабырсаҡтарын Һиндостандан килтергәндәр. Ҡортбаш (фән телендә каури) – башҡорт халҡының бик боронғо халыҡ икәнен дәлилләүсе ҡомартҡы. "/>
          <p:cNvPicPr/>
          <p:nvPr/>
        </p:nvPicPr>
        <p:blipFill>
          <a:blip r:embed="rId17"/>
          <a:srcRect l="66310" t="6880" r="2392" b="5295"/>
          <a:stretch/>
        </p:blipFill>
        <p:spPr>
          <a:xfrm>
            <a:off x="716760" y="632160"/>
            <a:ext cx="2557440" cy="5381280"/>
          </a:xfrm>
          <a:prstGeom prst="rect">
            <a:avLst/>
          </a:prstGeom>
          <a:ln>
            <a:noFill/>
          </a:ln>
        </p:spPr>
      </p:pic>
      <p:sp>
        <p:nvSpPr>
          <p:cNvPr id="216" name="CustomShape 1"/>
          <p:cNvSpPr/>
          <p:nvPr/>
        </p:nvSpPr>
        <p:spPr>
          <a:xfrm>
            <a:off x="3691440" y="951120"/>
            <a:ext cx="8071920" cy="5452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200" spc="-1" strike="noStrike">
                <a:solidFill>
                  <a:srgbClr val="1a4856"/>
                </a:solidFill>
                <a:latin typeface="Times New Roman"/>
              </a:rPr>
              <a:t>    </a:t>
            </a:r>
            <a:r>
              <a:rPr b="0" lang="ru-RU" sz="2200" spc="-1" strike="noStrike">
                <a:solidFill>
                  <a:srgbClr val="1a4856"/>
                </a:solidFill>
                <a:latin typeface="Times New Roman"/>
              </a:rPr>
              <a:t>Башҡорт ҡатын-ҡыҙының баш кейеме лә үҙенең төрлөлөгө, шул уҡ ваҡытта үҙенсәлеге менән айырылып тора. Шулар араһында ҡашмау, әлбиттә, айырым иғтибарға лайыҡ. Ҡашмауһыҙ башҡорт ҡатын-ҡыҙының милли кейемен күҙ алдына ла килтереп булмай бөгөн. Ул мәрйендән, көмөш тәңкәләрҙән тегелгән.</a:t>
            </a:r>
            <a:br/>
            <a:r>
              <a:rPr b="0" lang="ru-RU" sz="2200" spc="-1" strike="noStrike">
                <a:solidFill>
                  <a:srgbClr val="1a4856"/>
                </a:solidFill>
                <a:latin typeface="Times New Roman"/>
              </a:rPr>
              <a:t>   Ҡашмауҙың арҡаны ҡаплап торған өлөшө, таҫмаһы ҡашмау ҡойроғо тип аталған. Ҡойроҡ мәрйен менән биҙәлгән, ситтәренә ҡортбаш ҡабырсағы тегелгән киң сепрәк таҫманы хасил иткән. Ҡашмау ҡатын-ҡыҙҙы төрлө ауырыуҙарҙан, күҙ тейеүҙән, ен ҡағылыуҙан һаҡлаған баш кейеме булған. </a:t>
            </a:r>
            <a:endParaRPr b="0" lang="ru-RU" sz="2200" spc="-1" strike="noStrike">
              <a:latin typeface="Arial"/>
            </a:endParaRPr>
          </a:p>
          <a:p>
            <a:pPr>
              <a:lnSpc>
                <a:spcPct val="100000"/>
              </a:lnSpc>
            </a:pPr>
            <a:r>
              <a:rPr b="0" lang="ru-RU" sz="2200" spc="-1" strike="noStrike">
                <a:solidFill>
                  <a:srgbClr val="1a4856"/>
                </a:solidFill>
                <a:latin typeface="Times New Roman"/>
              </a:rPr>
              <a:t>   </a:t>
            </a:r>
            <a:r>
              <a:rPr b="0" lang="ru-RU" sz="2200" spc="-1" strike="noStrike">
                <a:solidFill>
                  <a:srgbClr val="1a4856"/>
                </a:solidFill>
                <a:latin typeface="Times New Roman"/>
              </a:rPr>
              <a:t>Этнограф Сергей Руденко яҙыуынса, элегерәк ҡатын-ҡыҙҙар ҡашмау менән бергә маңлайҙы ҡаплап торған таҫма таҡҡандар. </a:t>
            </a:r>
            <a:endParaRPr b="0" lang="ru-RU" sz="2200" spc="-1" strike="noStrike">
              <a:latin typeface="Arial"/>
            </a:endParaRPr>
          </a:p>
          <a:p>
            <a:pPr>
              <a:lnSpc>
                <a:spcPct val="100000"/>
              </a:lnSpc>
            </a:pPr>
            <a:r>
              <a:rPr b="0" lang="ru-RU" sz="2200" spc="-1" strike="noStrike">
                <a:solidFill>
                  <a:srgbClr val="1a4856"/>
                </a:solidFill>
                <a:latin typeface="Times New Roman"/>
              </a:rPr>
              <a:t>Ул һарауыс тип исемләнгән. Ҡашмауҙы ҡаптырма менән эләктереп ҡуйғандар.</a:t>
            </a:r>
            <a:b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CustomShape 1"/>
          <p:cNvSpPr/>
          <p:nvPr/>
        </p:nvSpPr>
        <p:spPr>
          <a:xfrm>
            <a:off x="641160" y="4634280"/>
            <a:ext cx="5237640" cy="1979640"/>
          </a:xfrm>
          <a:prstGeom prst="rect">
            <a:avLst/>
          </a:prstGeom>
          <a:noFill/>
          <a:ln>
            <a:noFill/>
          </a:ln>
        </p:spPr>
        <p:style>
          <a:lnRef idx="0"/>
          <a:fillRef idx="0"/>
          <a:effectRef idx="0"/>
          <a:fontRef idx="minor"/>
        </p:style>
        <p:txBody>
          <a:bodyPr lIns="90000" rIns="90000" tIns="45000" bIns="45000">
            <a:spAutoFit/>
          </a:bodyPr>
          <a:p>
            <a:pPr>
              <a:lnSpc>
                <a:spcPct val="100000"/>
              </a:lnSpc>
            </a:pPr>
            <a:endParaRPr b="0" lang="ru-RU" sz="1800" spc="-1" strike="noStrike">
              <a:latin typeface="Arial"/>
            </a:endParaRPr>
          </a:p>
          <a:p>
            <a:pPr>
              <a:lnSpc>
                <a:spcPct val="100000"/>
              </a:lnSpc>
            </a:pPr>
            <a:r>
              <a:rPr b="0" lang="ru-RU" sz="2200" spc="-1" strike="noStrike">
                <a:solidFill>
                  <a:srgbClr val="002060"/>
                </a:solidFill>
                <a:latin typeface="Times New Roman"/>
              </a:rPr>
              <a:t>Өлкән ҡатындар эйәк аҫтынан ике сикә буйлап күтәрелгән, ике- өс рәт көмөш тәңкәнән торған һағалдырыҡ – биҙәүес әйбере – таҡҡандар.</a:t>
            </a:r>
            <a:endParaRPr b="0" lang="ru-RU" sz="2200" spc="-1" strike="noStrike">
              <a:latin typeface="Arial"/>
            </a:endParaRPr>
          </a:p>
          <a:p>
            <a:pPr>
              <a:lnSpc>
                <a:spcPct val="100000"/>
              </a:lnSpc>
            </a:pPr>
            <a:endParaRPr b="0" lang="ru-RU" sz="2200" spc="-1" strike="noStrike">
              <a:latin typeface="Arial"/>
            </a:endParaRPr>
          </a:p>
        </p:txBody>
      </p:sp>
      <p:pic>
        <p:nvPicPr>
          <p:cNvPr id="218" name="Picture 4" descr=" Төньяҡ-көнсығыш ҡатын-ҡыҙҙары шау сәскәле алъяпҡыс, ә баштарына яулыҡ аҫтынан мәрйен менән биҙәлгән ҡалпаҡ кейгән.  Өлкән ҡатындар эйәк аҫтынан ике сикә буйлап күтәрелгән, ике- өс рәт көмөш тәңкәнән торған һағалдырыҡ – биҙәүес әйбере – таҡҡандар. "/>
          <p:cNvPicPr/>
          <p:nvPr/>
        </p:nvPicPr>
        <p:blipFill>
          <a:blip r:embed="rId1"/>
          <a:srcRect l="15435" t="5148" r="55223" b="47608"/>
          <a:stretch/>
        </p:blipFill>
        <p:spPr>
          <a:xfrm>
            <a:off x="927720" y="450360"/>
            <a:ext cx="4138200" cy="4337280"/>
          </a:xfrm>
          <a:prstGeom prst="rect">
            <a:avLst/>
          </a:prstGeom>
          <a:ln>
            <a:noFill/>
          </a:ln>
          <a:effectLst>
            <a:outerShdw algn="tl" blurRad="292100" dir="2700000" dist="139498" rotWithShape="0">
              <a:srgbClr val="333333">
                <a:alpha val="65000"/>
              </a:srgbClr>
            </a:outerShdw>
          </a:effectLst>
        </p:spPr>
      </p:pic>
      <p:pic>
        <p:nvPicPr>
          <p:cNvPr id="219" name="Picture 6" descr=" Төньяҡ-көнсығыш ҡатын-ҡыҙҙары шау сәскәле алъяпҡыс, ә баштарына яулыҡ аҫтынан мәрйен менән биҙәлгән ҡалпаҡ кейгән.  Өлкән ҡатындар эйәк аҫтынан ике сикә буйлап күтәрелгән, ике- өс рәт көмөш тәңкәнән торған һағалдырыҡ – биҙәүес әйбере – таҡҡандар. "/>
          <p:cNvPicPr/>
          <p:nvPr/>
        </p:nvPicPr>
        <p:blipFill>
          <a:blip r:embed="rId2"/>
          <a:srcRect l="73167" t="5148" r="3381" b="1230"/>
          <a:stretch/>
        </p:blipFill>
        <p:spPr>
          <a:xfrm>
            <a:off x="8740800" y="480960"/>
            <a:ext cx="2793600" cy="5907240"/>
          </a:xfrm>
          <a:prstGeom prst="rect">
            <a:avLst/>
          </a:prstGeom>
          <a:ln>
            <a:noFill/>
          </a:ln>
          <a:effectLst>
            <a:outerShdw algn="tl" blurRad="292100" dir="2700000" dist="139498" rotWithShape="0">
              <a:srgbClr val="333333">
                <a:alpha val="65000"/>
              </a:srgbClr>
            </a:outerShdw>
          </a:effectLst>
        </p:spPr>
      </p:pic>
      <p:sp>
        <p:nvSpPr>
          <p:cNvPr id="220" name="CustomShape 2"/>
          <p:cNvSpPr/>
          <p:nvPr/>
        </p:nvSpPr>
        <p:spPr>
          <a:xfrm>
            <a:off x="6163920" y="480960"/>
            <a:ext cx="2304360" cy="3441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ru-RU" sz="2200" spc="-1" strike="noStrike">
                <a:solidFill>
                  <a:srgbClr val="002060"/>
                </a:solidFill>
                <a:latin typeface="Times New Roman"/>
              </a:rPr>
              <a:t>Төньяҡ-көнсығыш ҡатын-ҡыҙҙары шау сәскәле алъяпҡыс, ә баштарына яулыҡ аҫтынан мәрйен менән биҙәлгән ҡалпаҡ кейгән.</a:t>
            </a:r>
            <a:endParaRPr b="0" lang="ru-RU" sz="2200" spc="-1" strike="noStrike">
              <a:latin typeface="Arial"/>
            </a:endParaRPr>
          </a:p>
        </p:txBody>
      </p:sp>
      <p:pic>
        <p:nvPicPr>
          <p:cNvPr id="221" name="Picture 10" descr="http://www.schoolnet.by/~dsch4/Biblioteka/novosti/ornament.png"/>
          <p:cNvPicPr/>
          <p:nvPr/>
        </p:nvPicPr>
        <p:blipFill>
          <a:blip r:embed="rId3"/>
          <a:stretch/>
        </p:blipFill>
        <p:spPr>
          <a:xfrm>
            <a:off x="-35640" y="0"/>
            <a:ext cx="2089440" cy="391320"/>
          </a:xfrm>
          <a:prstGeom prst="rect">
            <a:avLst/>
          </a:prstGeom>
          <a:ln>
            <a:noFill/>
          </a:ln>
        </p:spPr>
      </p:pic>
      <p:pic>
        <p:nvPicPr>
          <p:cNvPr id="222" name="Picture 10" descr="http://www.schoolnet.by/~dsch4/Biblioteka/novosti/ornament.png"/>
          <p:cNvPicPr/>
          <p:nvPr/>
        </p:nvPicPr>
        <p:blipFill>
          <a:blip r:embed="rId4"/>
          <a:stretch/>
        </p:blipFill>
        <p:spPr>
          <a:xfrm>
            <a:off x="8048160" y="6460920"/>
            <a:ext cx="2089440" cy="391320"/>
          </a:xfrm>
          <a:prstGeom prst="rect">
            <a:avLst/>
          </a:prstGeom>
          <a:ln>
            <a:noFill/>
          </a:ln>
        </p:spPr>
      </p:pic>
      <p:pic>
        <p:nvPicPr>
          <p:cNvPr id="223" name="Picture 10" descr="http://www.schoolnet.by/~dsch4/Biblioteka/novosti/ornament.png"/>
          <p:cNvPicPr/>
          <p:nvPr/>
        </p:nvPicPr>
        <p:blipFill>
          <a:blip r:embed="rId5"/>
          <a:stretch/>
        </p:blipFill>
        <p:spPr>
          <a:xfrm>
            <a:off x="5994000" y="6481080"/>
            <a:ext cx="2089440" cy="391320"/>
          </a:xfrm>
          <a:prstGeom prst="rect">
            <a:avLst/>
          </a:prstGeom>
          <a:ln>
            <a:noFill/>
          </a:ln>
        </p:spPr>
      </p:pic>
      <p:pic>
        <p:nvPicPr>
          <p:cNvPr id="224" name="Picture 10" descr="http://www.schoolnet.by/~dsch4/Biblioteka/novosti/ornament.png"/>
          <p:cNvPicPr/>
          <p:nvPr/>
        </p:nvPicPr>
        <p:blipFill>
          <a:blip r:embed="rId6"/>
          <a:stretch/>
        </p:blipFill>
        <p:spPr>
          <a:xfrm>
            <a:off x="4006440" y="6473880"/>
            <a:ext cx="2089440" cy="391320"/>
          </a:xfrm>
          <a:prstGeom prst="rect">
            <a:avLst/>
          </a:prstGeom>
          <a:ln>
            <a:noFill/>
          </a:ln>
        </p:spPr>
      </p:pic>
      <p:pic>
        <p:nvPicPr>
          <p:cNvPr id="225" name="Picture 10" descr="http://www.schoolnet.by/~dsch4/Biblioteka/novosti/ornament.png"/>
          <p:cNvPicPr/>
          <p:nvPr/>
        </p:nvPicPr>
        <p:blipFill>
          <a:blip r:embed="rId7"/>
          <a:stretch/>
        </p:blipFill>
        <p:spPr>
          <a:xfrm>
            <a:off x="1952280" y="6466320"/>
            <a:ext cx="2089440" cy="391320"/>
          </a:xfrm>
          <a:prstGeom prst="rect">
            <a:avLst/>
          </a:prstGeom>
          <a:ln>
            <a:noFill/>
          </a:ln>
        </p:spPr>
      </p:pic>
      <p:pic>
        <p:nvPicPr>
          <p:cNvPr id="226" name="Picture 10" descr="http://www.schoolnet.by/~dsch4/Biblioteka/novosti/ornament.png"/>
          <p:cNvPicPr/>
          <p:nvPr/>
        </p:nvPicPr>
        <p:blipFill>
          <a:blip r:embed="rId8"/>
          <a:stretch/>
        </p:blipFill>
        <p:spPr>
          <a:xfrm>
            <a:off x="-35640" y="6474960"/>
            <a:ext cx="2089440" cy="391320"/>
          </a:xfrm>
          <a:prstGeom prst="rect">
            <a:avLst/>
          </a:prstGeom>
          <a:ln>
            <a:noFill/>
          </a:ln>
        </p:spPr>
      </p:pic>
      <p:pic>
        <p:nvPicPr>
          <p:cNvPr id="227" name="Picture 10" descr="http://www.schoolnet.by/~dsch4/Biblioteka/novosti/ornament.png"/>
          <p:cNvPicPr/>
          <p:nvPr/>
        </p:nvPicPr>
        <p:blipFill>
          <a:blip r:embed="rId9"/>
          <a:stretch/>
        </p:blipFill>
        <p:spPr>
          <a:xfrm>
            <a:off x="10102320" y="6446520"/>
            <a:ext cx="2089440" cy="391320"/>
          </a:xfrm>
          <a:prstGeom prst="rect">
            <a:avLst/>
          </a:prstGeom>
          <a:ln>
            <a:noFill/>
          </a:ln>
        </p:spPr>
      </p:pic>
      <p:pic>
        <p:nvPicPr>
          <p:cNvPr id="228" name="Picture 10" descr="http://www.schoolnet.by/~dsch4/Biblioteka/novosti/ornament.png"/>
          <p:cNvPicPr/>
          <p:nvPr/>
        </p:nvPicPr>
        <p:blipFill>
          <a:blip r:embed="rId10"/>
          <a:stretch/>
        </p:blipFill>
        <p:spPr>
          <a:xfrm>
            <a:off x="4101120" y="-22680"/>
            <a:ext cx="2089440" cy="391320"/>
          </a:xfrm>
          <a:prstGeom prst="rect">
            <a:avLst/>
          </a:prstGeom>
          <a:ln>
            <a:noFill/>
          </a:ln>
        </p:spPr>
      </p:pic>
      <p:pic>
        <p:nvPicPr>
          <p:cNvPr id="229" name="Picture 10" descr="http://www.schoolnet.by/~dsch4/Biblioteka/novosti/ornament.png"/>
          <p:cNvPicPr/>
          <p:nvPr/>
        </p:nvPicPr>
        <p:blipFill>
          <a:blip r:embed="rId11"/>
          <a:stretch/>
        </p:blipFill>
        <p:spPr>
          <a:xfrm>
            <a:off x="6113520" y="-15120"/>
            <a:ext cx="2089440" cy="391320"/>
          </a:xfrm>
          <a:prstGeom prst="rect">
            <a:avLst/>
          </a:prstGeom>
          <a:ln>
            <a:noFill/>
          </a:ln>
        </p:spPr>
      </p:pic>
      <p:pic>
        <p:nvPicPr>
          <p:cNvPr id="230" name="Picture 10" descr="http://www.schoolnet.by/~dsch4/Biblioteka/novosti/ornament.png"/>
          <p:cNvPicPr/>
          <p:nvPr/>
        </p:nvPicPr>
        <p:blipFill>
          <a:blip r:embed="rId12"/>
          <a:stretch/>
        </p:blipFill>
        <p:spPr>
          <a:xfrm>
            <a:off x="8125560" y="19440"/>
            <a:ext cx="2089440" cy="391320"/>
          </a:xfrm>
          <a:prstGeom prst="rect">
            <a:avLst/>
          </a:prstGeom>
          <a:ln>
            <a:noFill/>
          </a:ln>
        </p:spPr>
      </p:pic>
      <p:pic>
        <p:nvPicPr>
          <p:cNvPr id="231" name="Picture 10" descr="http://www.schoolnet.by/~dsch4/Biblioteka/novosti/ornament.png"/>
          <p:cNvPicPr/>
          <p:nvPr/>
        </p:nvPicPr>
        <p:blipFill>
          <a:blip r:embed="rId13"/>
          <a:stretch/>
        </p:blipFill>
        <p:spPr>
          <a:xfrm>
            <a:off x="10137960" y="19440"/>
            <a:ext cx="2089440" cy="391320"/>
          </a:xfrm>
          <a:prstGeom prst="rect">
            <a:avLst/>
          </a:prstGeom>
          <a:ln>
            <a:noFill/>
          </a:ln>
        </p:spPr>
      </p:pic>
      <p:pic>
        <p:nvPicPr>
          <p:cNvPr id="232" name="Picture 10" descr="http://www.schoolnet.by/~dsch4/Biblioteka/novosti/ornament.png"/>
          <p:cNvPicPr/>
          <p:nvPr/>
        </p:nvPicPr>
        <p:blipFill>
          <a:blip r:embed="rId14"/>
          <a:stretch/>
        </p:blipFill>
        <p:spPr>
          <a:xfrm>
            <a:off x="2050200" y="-6120"/>
            <a:ext cx="2089440" cy="391320"/>
          </a:xfrm>
          <a:prstGeom prst="rect">
            <a:avLst/>
          </a:prstGeom>
          <a:ln>
            <a:noFill/>
          </a:ln>
        </p:spPr>
      </p:pic>
      <p:pic>
        <p:nvPicPr>
          <p:cNvPr id="233" name="Рисунок 2" descr=""/>
          <p:cNvPicPr/>
          <p:nvPr/>
        </p:nvPicPr>
        <p:blipFill>
          <a:blip r:embed="rId15"/>
          <a:stretch/>
        </p:blipFill>
        <p:spPr>
          <a:xfrm rot="16200000">
            <a:off x="-820800" y="3258720"/>
            <a:ext cx="2090880" cy="389880"/>
          </a:xfrm>
          <a:prstGeom prst="rect">
            <a:avLst/>
          </a:prstGeom>
          <a:ln>
            <a:noFill/>
          </a:ln>
        </p:spPr>
      </p:pic>
      <p:pic>
        <p:nvPicPr>
          <p:cNvPr id="234" name="Рисунок 18" descr=""/>
          <p:cNvPicPr/>
          <p:nvPr/>
        </p:nvPicPr>
        <p:blipFill>
          <a:blip r:embed="rId16"/>
          <a:stretch/>
        </p:blipFill>
        <p:spPr>
          <a:xfrm rot="16200000">
            <a:off x="-832320" y="1218960"/>
            <a:ext cx="2090880" cy="389880"/>
          </a:xfrm>
          <a:prstGeom prst="rect">
            <a:avLst/>
          </a:prstGeom>
          <a:ln>
            <a:noFill/>
          </a:ln>
        </p:spPr>
      </p:pic>
      <p:pic>
        <p:nvPicPr>
          <p:cNvPr id="235" name="Рисунок 20" descr=""/>
          <p:cNvPicPr/>
          <p:nvPr/>
        </p:nvPicPr>
        <p:blipFill>
          <a:blip r:embed="rId17"/>
          <a:stretch/>
        </p:blipFill>
        <p:spPr>
          <a:xfrm rot="16200000">
            <a:off x="10964160" y="1211040"/>
            <a:ext cx="2090880" cy="389880"/>
          </a:xfrm>
          <a:prstGeom prst="rect">
            <a:avLst/>
          </a:prstGeom>
          <a:ln>
            <a:noFill/>
          </a:ln>
        </p:spPr>
      </p:pic>
      <p:pic>
        <p:nvPicPr>
          <p:cNvPr id="236" name="Рисунок 21" descr=""/>
          <p:cNvPicPr/>
          <p:nvPr/>
        </p:nvPicPr>
        <p:blipFill>
          <a:blip r:embed="rId18"/>
          <a:stretch/>
        </p:blipFill>
        <p:spPr>
          <a:xfrm rot="16200000">
            <a:off x="10965600" y="3216600"/>
            <a:ext cx="2090880" cy="389880"/>
          </a:xfrm>
          <a:prstGeom prst="rect">
            <a:avLst/>
          </a:prstGeom>
          <a:ln>
            <a:noFill/>
          </a:ln>
        </p:spPr>
      </p:pic>
      <p:pic>
        <p:nvPicPr>
          <p:cNvPr id="237" name="Рисунок 22" descr=""/>
          <p:cNvPicPr/>
          <p:nvPr/>
        </p:nvPicPr>
        <p:blipFill>
          <a:blip r:embed="rId19"/>
          <a:stretch/>
        </p:blipFill>
        <p:spPr>
          <a:xfrm rot="16200000">
            <a:off x="10951200" y="5240520"/>
            <a:ext cx="2090880" cy="389880"/>
          </a:xfrm>
          <a:prstGeom prst="rect">
            <a:avLst/>
          </a:prstGeom>
          <a:ln>
            <a:noFill/>
          </a:ln>
        </p:spPr>
      </p:pic>
      <p:pic>
        <p:nvPicPr>
          <p:cNvPr id="238" name="Рисунок 23" descr=""/>
          <p:cNvPicPr/>
          <p:nvPr/>
        </p:nvPicPr>
        <p:blipFill>
          <a:blip r:embed="rId20"/>
          <a:stretch/>
        </p:blipFill>
        <p:spPr>
          <a:xfrm rot="5400000">
            <a:off x="-845280" y="5292000"/>
            <a:ext cx="2090880" cy="3898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Slice</Template>
  <TotalTime>823</TotalTime>
  <Application>LibreOffice/6.4.2.2$Windows_X86_64 LibreOffice_project/4e471d8c02c9c90f512f7f9ead8875b57fcb1ec3</Application>
  <Words>1483</Words>
  <Paragraphs>92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2020-04-13T07:33:24Z</dcterms:created>
  <dc:creator>Ильшат Гарипов</dc:creator>
  <dc:description/>
  <dc:language>ru-RU</dc:language>
  <cp:lastModifiedBy/>
  <dcterms:modified xsi:type="dcterms:W3CDTF">2020-04-16T02:22:19Z</dcterms:modified>
  <cp:revision>141</cp:revision>
  <dc:subject/>
  <dc:title>Презентация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Широкоэкранный</vt:lpwstr>
  </property>
  <property fmtid="{D5CDD505-2E9C-101B-9397-08002B2CF9AE}" pid="9" name="ScaleCrop">
    <vt:bool>0</vt:bool>
  </property>
  <property fmtid="{D5CDD505-2E9C-101B-9397-08002B2CF9AE}" pid="10" name="ShareDoc">
    <vt:bool>0</vt:bool>
  </property>
  <property fmtid="{D5CDD505-2E9C-101B-9397-08002B2CF9AE}" pid="11" name="Slides">
    <vt:i4>35</vt:i4>
  </property>
</Properties>
</file>